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31"/>
  </p:notesMasterIdLst>
  <p:sldIdLst>
    <p:sldId id="256" r:id="rId2"/>
    <p:sldId id="260" r:id="rId3"/>
    <p:sldId id="257" r:id="rId4"/>
    <p:sldId id="259" r:id="rId5"/>
    <p:sldId id="284" r:id="rId6"/>
    <p:sldId id="261" r:id="rId7"/>
    <p:sldId id="305" r:id="rId8"/>
    <p:sldId id="262" r:id="rId9"/>
    <p:sldId id="293" r:id="rId10"/>
    <p:sldId id="286" r:id="rId11"/>
    <p:sldId id="288" r:id="rId12"/>
    <p:sldId id="289" r:id="rId13"/>
    <p:sldId id="290" r:id="rId14"/>
    <p:sldId id="291" r:id="rId15"/>
    <p:sldId id="294" r:id="rId16"/>
    <p:sldId id="296" r:id="rId17"/>
    <p:sldId id="297" r:id="rId18"/>
    <p:sldId id="298" r:id="rId19"/>
    <p:sldId id="299" r:id="rId20"/>
    <p:sldId id="300" r:id="rId21"/>
    <p:sldId id="301" r:id="rId22"/>
    <p:sldId id="302" r:id="rId23"/>
    <p:sldId id="303" r:id="rId24"/>
    <p:sldId id="304" r:id="rId25"/>
    <p:sldId id="265" r:id="rId26"/>
    <p:sldId id="307" r:id="rId27"/>
    <p:sldId id="311" r:id="rId28"/>
    <p:sldId id="312" r:id="rId29"/>
    <p:sldId id="279" r:id="rId30"/>
  </p:sldIdLst>
  <p:sldSz cx="12192000" cy="6858000"/>
  <p:notesSz cx="6858000" cy="9144000"/>
  <p:embeddedFontLst>
    <p:embeddedFont>
      <p:font typeface="Raleway" panose="020B0403030101060003" pitchFamily="34" charset="0"/>
      <p:regular r:id="rId32"/>
      <p:bold r:id="rId33"/>
      <p:italic r:id="rId34"/>
      <p:boldItalic r:id="rId35"/>
    </p:embeddedFont>
    <p:embeddedFont>
      <p:font typeface="Lato" panose="020B0604020202020204" charset="0"/>
      <p:regular r:id="rId36"/>
      <p:bold r:id="rId37"/>
      <p:italic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63BC96F-8F19-466C-939E-990869C6507B}">
  <a:tblStyle styleId="{D63BC96F-8F19-466C-939E-990869C6507B}"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4" autoAdjust="0"/>
    <p:restoredTop sz="77306" autoAdjust="0"/>
  </p:normalViewPr>
  <p:slideViewPr>
    <p:cSldViewPr snapToGrid="0">
      <p:cViewPr varScale="1">
        <p:scale>
          <a:sx n="52" d="100"/>
          <a:sy n="52" d="100"/>
        </p:scale>
        <p:origin x="13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a:t>Good morning.</a:t>
            </a:r>
          </a:p>
          <a:p>
            <a:pPr lvl="0">
              <a:spcBef>
                <a:spcPts val="0"/>
              </a:spcBef>
              <a:buNone/>
            </a:pPr>
            <a:endParaRPr lang="en-US" dirty="0"/>
          </a:p>
          <a:p>
            <a:pPr lvl="0">
              <a:spcBef>
                <a:spcPts val="0"/>
              </a:spcBef>
              <a:buNone/>
            </a:pPr>
            <a:r>
              <a:rPr lang="en-US" dirty="0"/>
              <a:t>T</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a:t>A question is important for framing a specific and attainable</a:t>
            </a:r>
            <a:r>
              <a:rPr lang="en-US" baseline="0" dirty="0"/>
              <a:t> aim of the lesson, an aim that should be clearly stated in the lesson plan. Starting lesson study without a question would most likely result in beginning a lesson study without a lesson plan.</a:t>
            </a:r>
          </a:p>
          <a:p>
            <a:pPr lvl="0">
              <a:spcBef>
                <a:spcPts val="0"/>
              </a:spcBef>
              <a:buNone/>
            </a:pPr>
            <a:endParaRPr lang="en-US" baseline="0" dirty="0"/>
          </a:p>
          <a:p>
            <a:pPr lvl="0">
              <a:spcBef>
                <a:spcPts val="0"/>
              </a:spcBef>
              <a:buNone/>
            </a:pPr>
            <a:r>
              <a:rPr lang="en-US" baseline="0" dirty="0"/>
              <a:t>The beginning question of a lesson study should be connected to the mission of the school and the students’ current state. It must then be broken down into an achievable lesson, one with coherent aims and methods.</a:t>
            </a:r>
          </a:p>
          <a:p>
            <a:pPr lvl="0">
              <a:spcBef>
                <a:spcPts val="0"/>
              </a:spcBef>
              <a:buNone/>
            </a:pPr>
            <a:endParaRPr lang="en-US" baseline="0" dirty="0"/>
          </a:p>
          <a:p>
            <a:pPr lvl="0">
              <a:spcBef>
                <a:spcPts val="0"/>
              </a:spcBef>
              <a:buNone/>
            </a:pPr>
            <a:r>
              <a:rPr lang="en-US" baseline="0" dirty="0"/>
              <a:t>Continuity and the desire to improve teaching are critical factors of lesson study that distinguish it from workshops.</a:t>
            </a:r>
          </a:p>
        </p:txBody>
      </p:sp>
    </p:spTree>
    <p:extLst>
      <p:ext uri="{BB962C8B-B14F-4D97-AF65-F5344CB8AC3E}">
        <p14:creationId xmlns:p14="http://schemas.microsoft.com/office/powerpoint/2010/main" val="2723759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PH" baseline="0" dirty="0"/>
              <a:t>Must the Lesson Plan be followed exactly?</a:t>
            </a:r>
          </a:p>
          <a:p>
            <a:pPr lvl="0">
              <a:spcBef>
                <a:spcPts val="0"/>
              </a:spcBef>
              <a:buNone/>
            </a:pPr>
            <a:r>
              <a:rPr lang="en-PH" baseline="0" dirty="0"/>
              <a:t>In Japan, a lesson plan is called </a:t>
            </a:r>
            <a:r>
              <a:rPr lang="en-PH" baseline="0" dirty="0" err="1"/>
              <a:t>gakushushidou</a:t>
            </a:r>
            <a:r>
              <a:rPr lang="en-PH" baseline="0" dirty="0"/>
              <a:t>-an, which when translated verbatim into English means “learning/teaching proposal”.</a:t>
            </a:r>
          </a:p>
          <a:p>
            <a:pPr lvl="0">
              <a:spcBef>
                <a:spcPts val="0"/>
              </a:spcBef>
              <a:buNone/>
            </a:pPr>
            <a:endParaRPr lang="en-PH" baseline="0" dirty="0"/>
          </a:p>
          <a:p>
            <a:pPr lvl="0">
              <a:spcBef>
                <a:spcPts val="0"/>
              </a:spcBef>
              <a:buNone/>
            </a:pPr>
            <a:r>
              <a:rPr lang="en-PH" baseline="0" dirty="0"/>
              <a:t>Major functions of a lesson plan:</a:t>
            </a:r>
          </a:p>
          <a:p>
            <a:pPr lvl="0">
              <a:spcBef>
                <a:spcPts val="0"/>
              </a:spcBef>
              <a:buNone/>
            </a:pPr>
            <a:r>
              <a:rPr lang="en-PH" baseline="0" dirty="0"/>
              <a:t>It brings ideas of the planning teachers together for a common purpose.</a:t>
            </a:r>
          </a:p>
          <a:p>
            <a:pPr lvl="0">
              <a:spcBef>
                <a:spcPts val="0"/>
              </a:spcBef>
              <a:buNone/>
            </a:pPr>
            <a:r>
              <a:rPr lang="en-PH" baseline="0" dirty="0"/>
              <a:t>It draws out the essentials of the teaching materials (</a:t>
            </a:r>
            <a:r>
              <a:rPr lang="en-PH" baseline="0" dirty="0" err="1"/>
              <a:t>Kyozaikenkyu</a:t>
            </a:r>
            <a:r>
              <a:rPr lang="en-PH" baseline="0" dirty="0"/>
              <a:t>)</a:t>
            </a:r>
          </a:p>
          <a:p>
            <a:pPr lvl="0">
              <a:spcBef>
                <a:spcPts val="0"/>
              </a:spcBef>
              <a:buNone/>
            </a:pPr>
            <a:r>
              <a:rPr lang="en-PH" baseline="0" dirty="0"/>
              <a:t>It helps keep a focus on teaching, not on the teacher.</a:t>
            </a:r>
          </a:p>
          <a:p>
            <a:pPr lvl="0">
              <a:spcBef>
                <a:spcPts val="0"/>
              </a:spcBef>
              <a:buNone/>
            </a:pPr>
            <a:endParaRPr lang="en-PH" baseline="0" dirty="0"/>
          </a:p>
          <a:p>
            <a:pPr lvl="0">
              <a:spcBef>
                <a:spcPts val="0"/>
              </a:spcBef>
              <a:buNone/>
            </a:pPr>
            <a:r>
              <a:rPr lang="en-PH" baseline="0" dirty="0"/>
              <a:t>The aim of a structured problem-solving lesson is not for students to solve a problem but through solving the problem, learn mathematical ways of thinking, and more generally, a wisdom for becoming independent thinkers.</a:t>
            </a:r>
            <a:endParaRPr lang="en-PH" dirty="0"/>
          </a:p>
        </p:txBody>
      </p:sp>
    </p:spTree>
    <p:extLst>
      <p:ext uri="{BB962C8B-B14F-4D97-AF65-F5344CB8AC3E}">
        <p14:creationId xmlns:p14="http://schemas.microsoft.com/office/powerpoint/2010/main" val="2663453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PH" baseline="0" dirty="0"/>
              <a:t>Must the Lesson Plan be followed exactly?</a:t>
            </a:r>
          </a:p>
          <a:p>
            <a:pPr lvl="0">
              <a:spcBef>
                <a:spcPts val="0"/>
              </a:spcBef>
              <a:buNone/>
            </a:pPr>
            <a:r>
              <a:rPr lang="en-PH" baseline="0" dirty="0"/>
              <a:t>In Japan, a lesson plan is called </a:t>
            </a:r>
            <a:r>
              <a:rPr lang="en-PH" baseline="0" dirty="0" err="1"/>
              <a:t>gakushushidou</a:t>
            </a:r>
            <a:r>
              <a:rPr lang="en-PH" baseline="0" dirty="0"/>
              <a:t>-an, which when translated verbatim into English means “learning/teaching proposal”.</a:t>
            </a:r>
          </a:p>
          <a:p>
            <a:pPr lvl="0">
              <a:spcBef>
                <a:spcPts val="0"/>
              </a:spcBef>
              <a:buNone/>
            </a:pPr>
            <a:endParaRPr lang="en-PH" baseline="0" dirty="0"/>
          </a:p>
          <a:p>
            <a:pPr lvl="0">
              <a:spcBef>
                <a:spcPts val="0"/>
              </a:spcBef>
              <a:buNone/>
            </a:pPr>
            <a:r>
              <a:rPr lang="en-PH" baseline="0" dirty="0"/>
              <a:t>Major functions of a lesson plan:</a:t>
            </a:r>
          </a:p>
          <a:p>
            <a:pPr lvl="0">
              <a:spcBef>
                <a:spcPts val="0"/>
              </a:spcBef>
              <a:buNone/>
            </a:pPr>
            <a:r>
              <a:rPr lang="en-PH" baseline="0" dirty="0"/>
              <a:t>It brings ideas of the planning teachers together for a common purpose.</a:t>
            </a:r>
          </a:p>
          <a:p>
            <a:pPr lvl="0">
              <a:spcBef>
                <a:spcPts val="0"/>
              </a:spcBef>
              <a:buNone/>
            </a:pPr>
            <a:r>
              <a:rPr lang="en-PH" baseline="0" dirty="0"/>
              <a:t>It draws out the essentials of the teaching materials (</a:t>
            </a:r>
            <a:r>
              <a:rPr lang="en-PH" baseline="0" dirty="0" err="1"/>
              <a:t>Kyozaikenkyu</a:t>
            </a:r>
            <a:r>
              <a:rPr lang="en-PH" baseline="0" dirty="0"/>
              <a:t>)</a:t>
            </a:r>
          </a:p>
          <a:p>
            <a:pPr lvl="0">
              <a:spcBef>
                <a:spcPts val="0"/>
              </a:spcBef>
              <a:buNone/>
            </a:pPr>
            <a:r>
              <a:rPr lang="en-PH" baseline="0" dirty="0"/>
              <a:t>It helps keep a focus on teaching, not on the teacher.</a:t>
            </a:r>
          </a:p>
          <a:p>
            <a:pPr lvl="0">
              <a:spcBef>
                <a:spcPts val="0"/>
              </a:spcBef>
              <a:buNone/>
            </a:pPr>
            <a:endParaRPr lang="en-PH" baseline="0" dirty="0"/>
          </a:p>
          <a:p>
            <a:pPr lvl="0">
              <a:spcBef>
                <a:spcPts val="0"/>
              </a:spcBef>
              <a:buNone/>
            </a:pPr>
            <a:r>
              <a:rPr lang="en-PH" baseline="0" dirty="0"/>
              <a:t>The aim of a structured problem-solving lesson is not for students to solve a problem but through solving the problem, learn mathematical ways of thinking, and more generally, a wisdom for becoming independent thinkers.</a:t>
            </a:r>
            <a:endParaRPr lang="en-PH" dirty="0"/>
          </a:p>
        </p:txBody>
      </p:sp>
    </p:spTree>
    <p:extLst>
      <p:ext uri="{BB962C8B-B14F-4D97-AF65-F5344CB8AC3E}">
        <p14:creationId xmlns:p14="http://schemas.microsoft.com/office/powerpoint/2010/main" val="3682660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PH" baseline="0" dirty="0"/>
              <a:t>Must the Lesson Plan be followed exactly?</a:t>
            </a:r>
          </a:p>
          <a:p>
            <a:pPr lvl="0">
              <a:spcBef>
                <a:spcPts val="0"/>
              </a:spcBef>
              <a:buNone/>
            </a:pPr>
            <a:r>
              <a:rPr lang="en-PH" baseline="0" dirty="0"/>
              <a:t>In Japan, a lesson plan is called </a:t>
            </a:r>
            <a:r>
              <a:rPr lang="en-PH" baseline="0" dirty="0" err="1"/>
              <a:t>gakushushidou</a:t>
            </a:r>
            <a:r>
              <a:rPr lang="en-PH" baseline="0" dirty="0"/>
              <a:t>-an, which when translated verbatim into English means “learning/teaching proposal”.</a:t>
            </a:r>
          </a:p>
          <a:p>
            <a:pPr lvl="0">
              <a:spcBef>
                <a:spcPts val="0"/>
              </a:spcBef>
              <a:buNone/>
            </a:pPr>
            <a:endParaRPr lang="en-PH" baseline="0" dirty="0"/>
          </a:p>
          <a:p>
            <a:pPr lvl="0">
              <a:spcBef>
                <a:spcPts val="0"/>
              </a:spcBef>
              <a:buNone/>
            </a:pPr>
            <a:r>
              <a:rPr lang="en-PH" baseline="0" dirty="0"/>
              <a:t>Major functions of a lesson plan:</a:t>
            </a:r>
          </a:p>
          <a:p>
            <a:pPr lvl="0">
              <a:spcBef>
                <a:spcPts val="0"/>
              </a:spcBef>
              <a:buNone/>
            </a:pPr>
            <a:r>
              <a:rPr lang="en-PH" baseline="0" dirty="0"/>
              <a:t>It brings ideas of the planning teachers together for a common purpose.</a:t>
            </a:r>
          </a:p>
          <a:p>
            <a:pPr lvl="0">
              <a:spcBef>
                <a:spcPts val="0"/>
              </a:spcBef>
              <a:buNone/>
            </a:pPr>
            <a:r>
              <a:rPr lang="en-PH" baseline="0" dirty="0"/>
              <a:t>It draws out the essentials of the teaching materials (</a:t>
            </a:r>
            <a:r>
              <a:rPr lang="en-PH" baseline="0" dirty="0" err="1"/>
              <a:t>Kyozaikenkyu</a:t>
            </a:r>
            <a:r>
              <a:rPr lang="en-PH" baseline="0" dirty="0"/>
              <a:t>)</a:t>
            </a:r>
          </a:p>
          <a:p>
            <a:pPr lvl="0">
              <a:spcBef>
                <a:spcPts val="0"/>
              </a:spcBef>
              <a:buNone/>
            </a:pPr>
            <a:r>
              <a:rPr lang="en-PH" baseline="0" dirty="0"/>
              <a:t>It helps keep a focus on teaching, not on the teacher.</a:t>
            </a:r>
          </a:p>
          <a:p>
            <a:pPr lvl="0">
              <a:spcBef>
                <a:spcPts val="0"/>
              </a:spcBef>
              <a:buNone/>
            </a:pPr>
            <a:endParaRPr lang="en-PH" baseline="0" dirty="0"/>
          </a:p>
          <a:p>
            <a:pPr lvl="0">
              <a:spcBef>
                <a:spcPts val="0"/>
              </a:spcBef>
              <a:buNone/>
            </a:pPr>
            <a:r>
              <a:rPr lang="en-PH" baseline="0" dirty="0"/>
              <a:t>The aim of a structured problem-solving lesson is not for students to solve a problem but through solving the problem, learn mathematical ways of thinking, and more generally, a wisdom for becoming independent thinkers.</a:t>
            </a:r>
            <a:endParaRPr lang="en-PH" dirty="0"/>
          </a:p>
        </p:txBody>
      </p:sp>
    </p:spTree>
    <p:extLst>
      <p:ext uri="{BB962C8B-B14F-4D97-AF65-F5344CB8AC3E}">
        <p14:creationId xmlns:p14="http://schemas.microsoft.com/office/powerpoint/2010/main" val="2191226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PH" baseline="0" dirty="0"/>
              <a:t>Must the Lesson Plan be followed exactly?</a:t>
            </a:r>
          </a:p>
          <a:p>
            <a:pPr lvl="0">
              <a:spcBef>
                <a:spcPts val="0"/>
              </a:spcBef>
              <a:buNone/>
            </a:pPr>
            <a:r>
              <a:rPr lang="en-PH" baseline="0" dirty="0"/>
              <a:t>In Japan, a lesson plan is called </a:t>
            </a:r>
            <a:r>
              <a:rPr lang="en-PH" baseline="0" dirty="0" err="1"/>
              <a:t>gakushushidou</a:t>
            </a:r>
            <a:r>
              <a:rPr lang="en-PH" baseline="0" dirty="0"/>
              <a:t>-an, which when translated verbatim into English means “learning/teaching proposal”.</a:t>
            </a:r>
          </a:p>
          <a:p>
            <a:pPr lvl="0">
              <a:spcBef>
                <a:spcPts val="0"/>
              </a:spcBef>
              <a:buNone/>
            </a:pPr>
            <a:endParaRPr lang="en-PH" baseline="0" dirty="0"/>
          </a:p>
          <a:p>
            <a:pPr lvl="0">
              <a:spcBef>
                <a:spcPts val="0"/>
              </a:spcBef>
              <a:buNone/>
            </a:pPr>
            <a:r>
              <a:rPr lang="en-PH" baseline="0" dirty="0"/>
              <a:t>Major functions of a lesson plan:</a:t>
            </a:r>
          </a:p>
          <a:p>
            <a:pPr lvl="0">
              <a:spcBef>
                <a:spcPts val="0"/>
              </a:spcBef>
              <a:buNone/>
            </a:pPr>
            <a:r>
              <a:rPr lang="en-PH" baseline="0" dirty="0"/>
              <a:t>It brings ideas of the planning teachers together for a common purpose.</a:t>
            </a:r>
          </a:p>
          <a:p>
            <a:pPr lvl="0">
              <a:spcBef>
                <a:spcPts val="0"/>
              </a:spcBef>
              <a:buNone/>
            </a:pPr>
            <a:r>
              <a:rPr lang="en-PH" baseline="0" dirty="0"/>
              <a:t>It draws out the essentials of the teaching materials (</a:t>
            </a:r>
            <a:r>
              <a:rPr lang="en-PH" baseline="0" dirty="0" err="1"/>
              <a:t>Kyozaikenkyu</a:t>
            </a:r>
            <a:r>
              <a:rPr lang="en-PH" baseline="0" dirty="0"/>
              <a:t>)</a:t>
            </a:r>
          </a:p>
          <a:p>
            <a:pPr lvl="0">
              <a:spcBef>
                <a:spcPts val="0"/>
              </a:spcBef>
              <a:buNone/>
            </a:pPr>
            <a:r>
              <a:rPr lang="en-PH" baseline="0" dirty="0"/>
              <a:t>It helps keep a focus on teaching, not on the teacher.</a:t>
            </a:r>
          </a:p>
          <a:p>
            <a:pPr lvl="0">
              <a:spcBef>
                <a:spcPts val="0"/>
              </a:spcBef>
              <a:buNone/>
            </a:pPr>
            <a:endParaRPr lang="en-PH" baseline="0" dirty="0"/>
          </a:p>
          <a:p>
            <a:pPr lvl="0">
              <a:spcBef>
                <a:spcPts val="0"/>
              </a:spcBef>
              <a:buNone/>
            </a:pPr>
            <a:r>
              <a:rPr lang="en-PH" baseline="0" dirty="0"/>
              <a:t>The aim of a structured problem-solving lesson is not for students to solve a problem but through solving the problem, learn mathematical ways of thinking, and more generally, a wisdom for becoming independent thinkers.</a:t>
            </a:r>
            <a:endParaRPr lang="en-PH" dirty="0"/>
          </a:p>
        </p:txBody>
      </p:sp>
    </p:spTree>
    <p:extLst>
      <p:ext uri="{BB962C8B-B14F-4D97-AF65-F5344CB8AC3E}">
        <p14:creationId xmlns:p14="http://schemas.microsoft.com/office/powerpoint/2010/main" val="4245750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PH" baseline="0" dirty="0"/>
              <a:t>Must the Lesson Plan be followed exactly?</a:t>
            </a:r>
          </a:p>
          <a:p>
            <a:pPr lvl="0">
              <a:spcBef>
                <a:spcPts val="0"/>
              </a:spcBef>
              <a:buNone/>
            </a:pPr>
            <a:r>
              <a:rPr lang="en-PH" baseline="0" dirty="0"/>
              <a:t>In Japan, a lesson plan is called </a:t>
            </a:r>
            <a:r>
              <a:rPr lang="en-PH" baseline="0" dirty="0" err="1"/>
              <a:t>gakushushidou</a:t>
            </a:r>
            <a:r>
              <a:rPr lang="en-PH" baseline="0" dirty="0"/>
              <a:t>-an, which when translated verbatim into English means “learning/teaching proposal”.</a:t>
            </a:r>
          </a:p>
          <a:p>
            <a:pPr lvl="0">
              <a:spcBef>
                <a:spcPts val="0"/>
              </a:spcBef>
              <a:buNone/>
            </a:pPr>
            <a:endParaRPr lang="en-PH" baseline="0" dirty="0"/>
          </a:p>
          <a:p>
            <a:pPr lvl="0">
              <a:spcBef>
                <a:spcPts val="0"/>
              </a:spcBef>
              <a:buNone/>
            </a:pPr>
            <a:r>
              <a:rPr lang="en-PH" baseline="0" dirty="0"/>
              <a:t>Major functions of a lesson plan:</a:t>
            </a:r>
          </a:p>
          <a:p>
            <a:pPr lvl="0">
              <a:spcBef>
                <a:spcPts val="0"/>
              </a:spcBef>
              <a:buNone/>
            </a:pPr>
            <a:r>
              <a:rPr lang="en-PH" baseline="0" dirty="0"/>
              <a:t>It brings ideas of the planning teachers together for a common purpose.</a:t>
            </a:r>
          </a:p>
          <a:p>
            <a:pPr lvl="0">
              <a:spcBef>
                <a:spcPts val="0"/>
              </a:spcBef>
              <a:buNone/>
            </a:pPr>
            <a:r>
              <a:rPr lang="en-PH" baseline="0" dirty="0"/>
              <a:t>It draws out the essentials of the teaching materials (</a:t>
            </a:r>
            <a:r>
              <a:rPr lang="en-PH" baseline="0" dirty="0" err="1"/>
              <a:t>Kyozaikenkyu</a:t>
            </a:r>
            <a:r>
              <a:rPr lang="en-PH" baseline="0" dirty="0"/>
              <a:t>)</a:t>
            </a:r>
          </a:p>
          <a:p>
            <a:pPr lvl="0">
              <a:spcBef>
                <a:spcPts val="0"/>
              </a:spcBef>
              <a:buNone/>
            </a:pPr>
            <a:r>
              <a:rPr lang="en-PH" baseline="0" dirty="0"/>
              <a:t>It helps keep a focus on teaching, not on the teacher.</a:t>
            </a:r>
          </a:p>
          <a:p>
            <a:pPr lvl="0">
              <a:spcBef>
                <a:spcPts val="0"/>
              </a:spcBef>
              <a:buNone/>
            </a:pPr>
            <a:endParaRPr lang="en-PH" baseline="0" dirty="0"/>
          </a:p>
          <a:p>
            <a:pPr lvl="0">
              <a:spcBef>
                <a:spcPts val="0"/>
              </a:spcBef>
              <a:buNone/>
            </a:pPr>
            <a:r>
              <a:rPr lang="en-PH" baseline="0" dirty="0"/>
              <a:t>The aim of a structured problem-solving lesson is not for students to solve a problem but through solving the problem, learn mathematical ways of thinking, and more generally, a wisdom for becoming independent thinkers.</a:t>
            </a:r>
            <a:endParaRPr lang="en-PH" dirty="0"/>
          </a:p>
        </p:txBody>
      </p:sp>
    </p:spTree>
    <p:extLst>
      <p:ext uri="{BB962C8B-B14F-4D97-AF65-F5344CB8AC3E}">
        <p14:creationId xmlns:p14="http://schemas.microsoft.com/office/powerpoint/2010/main" val="867398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PH" baseline="0" dirty="0"/>
              <a:t>Must the Lesson Plan be followed exactly?</a:t>
            </a:r>
          </a:p>
          <a:p>
            <a:pPr lvl="0">
              <a:spcBef>
                <a:spcPts val="0"/>
              </a:spcBef>
              <a:buNone/>
            </a:pPr>
            <a:r>
              <a:rPr lang="en-PH" baseline="0" dirty="0"/>
              <a:t>In Japan, a lesson plan is called </a:t>
            </a:r>
            <a:r>
              <a:rPr lang="en-PH" baseline="0" dirty="0" err="1"/>
              <a:t>gakushushidou</a:t>
            </a:r>
            <a:r>
              <a:rPr lang="en-PH" baseline="0" dirty="0"/>
              <a:t>-an, which when translated verbatim into English means “learning/teaching proposal”.</a:t>
            </a:r>
          </a:p>
          <a:p>
            <a:pPr lvl="0">
              <a:spcBef>
                <a:spcPts val="0"/>
              </a:spcBef>
              <a:buNone/>
            </a:pPr>
            <a:endParaRPr lang="en-PH" baseline="0" dirty="0"/>
          </a:p>
          <a:p>
            <a:pPr lvl="0">
              <a:spcBef>
                <a:spcPts val="0"/>
              </a:spcBef>
              <a:buNone/>
            </a:pPr>
            <a:r>
              <a:rPr lang="en-PH" baseline="0" dirty="0"/>
              <a:t>Major functions of a lesson plan:</a:t>
            </a:r>
          </a:p>
          <a:p>
            <a:pPr lvl="0">
              <a:spcBef>
                <a:spcPts val="0"/>
              </a:spcBef>
              <a:buNone/>
            </a:pPr>
            <a:r>
              <a:rPr lang="en-PH" baseline="0" dirty="0"/>
              <a:t>It brings ideas of the planning teachers together for a common purpose.</a:t>
            </a:r>
          </a:p>
          <a:p>
            <a:pPr lvl="0">
              <a:spcBef>
                <a:spcPts val="0"/>
              </a:spcBef>
              <a:buNone/>
            </a:pPr>
            <a:r>
              <a:rPr lang="en-PH" baseline="0" dirty="0"/>
              <a:t>It draws out the essentials of the teaching materials (</a:t>
            </a:r>
            <a:r>
              <a:rPr lang="en-PH" baseline="0" dirty="0" err="1"/>
              <a:t>Kyozaikenkyu</a:t>
            </a:r>
            <a:r>
              <a:rPr lang="en-PH" baseline="0" dirty="0"/>
              <a:t>)</a:t>
            </a:r>
          </a:p>
          <a:p>
            <a:pPr lvl="0">
              <a:spcBef>
                <a:spcPts val="0"/>
              </a:spcBef>
              <a:buNone/>
            </a:pPr>
            <a:r>
              <a:rPr lang="en-PH" baseline="0" dirty="0"/>
              <a:t>It helps keep a focus on teaching, not on the teacher.</a:t>
            </a:r>
          </a:p>
          <a:p>
            <a:pPr lvl="0">
              <a:spcBef>
                <a:spcPts val="0"/>
              </a:spcBef>
              <a:buNone/>
            </a:pPr>
            <a:endParaRPr lang="en-PH" baseline="0" dirty="0"/>
          </a:p>
          <a:p>
            <a:pPr lvl="0">
              <a:spcBef>
                <a:spcPts val="0"/>
              </a:spcBef>
              <a:buNone/>
            </a:pPr>
            <a:r>
              <a:rPr lang="en-PH" baseline="0" dirty="0"/>
              <a:t>The aim of a structured problem-solving lesson is not for students to solve a problem but through solving the problem, learn mathematical ways of thinking, and more generally, a wisdom for becoming independent thinkers.</a:t>
            </a:r>
            <a:endParaRPr lang="en-PH" dirty="0"/>
          </a:p>
        </p:txBody>
      </p:sp>
    </p:spTree>
    <p:extLst>
      <p:ext uri="{BB962C8B-B14F-4D97-AF65-F5344CB8AC3E}">
        <p14:creationId xmlns:p14="http://schemas.microsoft.com/office/powerpoint/2010/main" val="1072561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00491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27560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99653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31650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068667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149543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PH" baseline="0" dirty="0"/>
              <a:t>Must the Lesson Plan be followed exactly?</a:t>
            </a:r>
          </a:p>
          <a:p>
            <a:pPr lvl="0">
              <a:spcBef>
                <a:spcPts val="0"/>
              </a:spcBef>
              <a:buNone/>
            </a:pPr>
            <a:r>
              <a:rPr lang="en-PH" baseline="0" dirty="0"/>
              <a:t>In Japan, a lesson plan is called </a:t>
            </a:r>
            <a:r>
              <a:rPr lang="en-PH" baseline="0" dirty="0" err="1"/>
              <a:t>gakushushidou</a:t>
            </a:r>
            <a:r>
              <a:rPr lang="en-PH" baseline="0" dirty="0"/>
              <a:t>-an, which when translated verbatim into English means “learning/teaching proposal”.</a:t>
            </a:r>
          </a:p>
          <a:p>
            <a:pPr lvl="0">
              <a:spcBef>
                <a:spcPts val="0"/>
              </a:spcBef>
              <a:buNone/>
            </a:pPr>
            <a:endParaRPr lang="en-PH" baseline="0" dirty="0"/>
          </a:p>
          <a:p>
            <a:pPr lvl="0">
              <a:spcBef>
                <a:spcPts val="0"/>
              </a:spcBef>
              <a:buNone/>
            </a:pPr>
            <a:r>
              <a:rPr lang="en-PH" baseline="0" dirty="0"/>
              <a:t>Major functions of a lesson plan:</a:t>
            </a:r>
          </a:p>
          <a:p>
            <a:pPr lvl="0">
              <a:spcBef>
                <a:spcPts val="0"/>
              </a:spcBef>
              <a:buNone/>
            </a:pPr>
            <a:r>
              <a:rPr lang="en-PH" baseline="0" dirty="0"/>
              <a:t>It brings ideas of the planning teachers together for a common purpose.</a:t>
            </a:r>
          </a:p>
          <a:p>
            <a:pPr lvl="0">
              <a:spcBef>
                <a:spcPts val="0"/>
              </a:spcBef>
              <a:buNone/>
            </a:pPr>
            <a:r>
              <a:rPr lang="en-PH" baseline="0" dirty="0"/>
              <a:t>It draws out the essentials of the teaching materials (</a:t>
            </a:r>
            <a:r>
              <a:rPr lang="en-PH" baseline="0" dirty="0" err="1"/>
              <a:t>Kyozaikenkyu</a:t>
            </a:r>
            <a:r>
              <a:rPr lang="en-PH" baseline="0" dirty="0"/>
              <a:t>)</a:t>
            </a:r>
          </a:p>
          <a:p>
            <a:pPr lvl="0">
              <a:spcBef>
                <a:spcPts val="0"/>
              </a:spcBef>
              <a:buNone/>
            </a:pPr>
            <a:r>
              <a:rPr lang="en-PH" baseline="0" dirty="0"/>
              <a:t>It helps keep a focus on teaching, not on the teacher.</a:t>
            </a:r>
          </a:p>
          <a:p>
            <a:pPr lvl="0">
              <a:spcBef>
                <a:spcPts val="0"/>
              </a:spcBef>
              <a:buNone/>
            </a:pPr>
            <a:endParaRPr lang="en-PH" baseline="0" dirty="0"/>
          </a:p>
          <a:p>
            <a:pPr lvl="0">
              <a:spcBef>
                <a:spcPts val="0"/>
              </a:spcBef>
              <a:buNone/>
            </a:pPr>
            <a:r>
              <a:rPr lang="en-PH" baseline="0" dirty="0"/>
              <a:t>The aim of a structured problem-solving lesson is not for students to solve a problem but through solving the problem, learn mathematical ways of thinking, and more generally, a wisdom for becoming independent thinkers.</a:t>
            </a:r>
            <a:endParaRPr lang="en-PH" dirty="0"/>
          </a:p>
        </p:txBody>
      </p:sp>
    </p:spTree>
    <p:extLst>
      <p:ext uri="{BB962C8B-B14F-4D97-AF65-F5344CB8AC3E}">
        <p14:creationId xmlns:p14="http://schemas.microsoft.com/office/powerpoint/2010/main" val="5941229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812665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7158103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4381783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2829854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2" name="Shape 2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1494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PH" baseline="0" dirty="0"/>
              <a:t>Must the Lesson Plan be followed exactly?</a:t>
            </a:r>
          </a:p>
          <a:p>
            <a:pPr lvl="0">
              <a:spcBef>
                <a:spcPts val="0"/>
              </a:spcBef>
              <a:buNone/>
            </a:pPr>
            <a:r>
              <a:rPr lang="en-PH" baseline="0" dirty="0"/>
              <a:t>In Japan, a lesson plan is called </a:t>
            </a:r>
            <a:r>
              <a:rPr lang="en-PH" baseline="0" dirty="0" err="1"/>
              <a:t>gakushushidou</a:t>
            </a:r>
            <a:r>
              <a:rPr lang="en-PH" baseline="0" dirty="0"/>
              <a:t>-an, which when translated verbatim into English means “learning/teaching proposal”.</a:t>
            </a:r>
          </a:p>
          <a:p>
            <a:pPr lvl="0">
              <a:spcBef>
                <a:spcPts val="0"/>
              </a:spcBef>
              <a:buNone/>
            </a:pPr>
            <a:endParaRPr lang="en-PH" baseline="0" dirty="0"/>
          </a:p>
          <a:p>
            <a:pPr lvl="0">
              <a:spcBef>
                <a:spcPts val="0"/>
              </a:spcBef>
              <a:buNone/>
            </a:pPr>
            <a:r>
              <a:rPr lang="en-PH" baseline="0" dirty="0"/>
              <a:t>Major functions of a lesson plan:</a:t>
            </a:r>
          </a:p>
          <a:p>
            <a:pPr lvl="0">
              <a:spcBef>
                <a:spcPts val="0"/>
              </a:spcBef>
              <a:buNone/>
            </a:pPr>
            <a:r>
              <a:rPr lang="en-PH" baseline="0" dirty="0"/>
              <a:t>It brings ideas of the planning teachers together for a common purpose.</a:t>
            </a:r>
          </a:p>
          <a:p>
            <a:pPr lvl="0">
              <a:spcBef>
                <a:spcPts val="0"/>
              </a:spcBef>
              <a:buNone/>
            </a:pPr>
            <a:r>
              <a:rPr lang="en-PH" baseline="0" dirty="0"/>
              <a:t>It draws out the essentials of the teaching materials (</a:t>
            </a:r>
            <a:r>
              <a:rPr lang="en-PH" baseline="0" dirty="0" err="1"/>
              <a:t>Kyozaikenkyu</a:t>
            </a:r>
            <a:r>
              <a:rPr lang="en-PH" baseline="0" dirty="0"/>
              <a:t>)</a:t>
            </a:r>
          </a:p>
          <a:p>
            <a:pPr lvl="0">
              <a:spcBef>
                <a:spcPts val="0"/>
              </a:spcBef>
              <a:buNone/>
            </a:pPr>
            <a:r>
              <a:rPr lang="en-PH" baseline="0" dirty="0"/>
              <a:t>It helps keep a focus on teaching, not on the teacher.</a:t>
            </a:r>
          </a:p>
          <a:p>
            <a:pPr lvl="0">
              <a:spcBef>
                <a:spcPts val="0"/>
              </a:spcBef>
              <a:buNone/>
            </a:pPr>
            <a:endParaRPr lang="en-PH" baseline="0" dirty="0"/>
          </a:p>
          <a:p>
            <a:pPr lvl="0">
              <a:spcBef>
                <a:spcPts val="0"/>
              </a:spcBef>
              <a:buNone/>
            </a:pPr>
            <a:r>
              <a:rPr lang="en-PH" baseline="0" dirty="0"/>
              <a:t>The aim of a structured problem-solving lesson is not for students to solve a problem but through solving the problem, learn mathematical ways of thinking, and more generally, a wisdom for becoming independent thinkers.</a:t>
            </a:r>
            <a:endParaRPr lang="en-PH" dirty="0"/>
          </a:p>
        </p:txBody>
      </p:sp>
    </p:spTree>
    <p:extLst>
      <p:ext uri="{BB962C8B-B14F-4D97-AF65-F5344CB8AC3E}">
        <p14:creationId xmlns:p14="http://schemas.microsoft.com/office/powerpoint/2010/main" val="901932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990619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961901" y="3785246"/>
            <a:ext cx="6955599" cy="1546500"/>
          </a:xfrm>
          <a:prstGeom prst="rect">
            <a:avLst/>
          </a:prstGeom>
        </p:spPr>
        <p:txBody>
          <a:bodyPr lIns="91425" tIns="91425" rIns="91425" bIns="91425" anchor="t" anchorCtr="0"/>
          <a:lstStyle>
            <a:lvl1pPr lvl="0">
              <a:spcBef>
                <a:spcPts val="0"/>
              </a:spcBef>
              <a:buClr>
                <a:srgbClr val="2185C5"/>
              </a:buClr>
              <a:buSzPct val="100000"/>
              <a:defRPr sz="4800">
                <a:solidFill>
                  <a:srgbClr val="2185C5"/>
                </a:solidFill>
              </a:defRPr>
            </a:lvl1pPr>
            <a:lvl2pPr lvl="1">
              <a:spcBef>
                <a:spcPts val="0"/>
              </a:spcBef>
              <a:buClr>
                <a:srgbClr val="2185C5"/>
              </a:buClr>
              <a:buSzPct val="100000"/>
              <a:defRPr sz="4800">
                <a:solidFill>
                  <a:srgbClr val="2185C5"/>
                </a:solidFill>
              </a:defRPr>
            </a:lvl2pPr>
            <a:lvl3pPr lvl="2">
              <a:spcBef>
                <a:spcPts val="0"/>
              </a:spcBef>
              <a:buClr>
                <a:srgbClr val="2185C5"/>
              </a:buClr>
              <a:buSzPct val="100000"/>
              <a:defRPr sz="4800">
                <a:solidFill>
                  <a:srgbClr val="2185C5"/>
                </a:solidFill>
              </a:defRPr>
            </a:lvl3pPr>
            <a:lvl4pPr lvl="3">
              <a:spcBef>
                <a:spcPts val="0"/>
              </a:spcBef>
              <a:buClr>
                <a:srgbClr val="2185C5"/>
              </a:buClr>
              <a:buSzPct val="100000"/>
              <a:defRPr sz="4800">
                <a:solidFill>
                  <a:srgbClr val="2185C5"/>
                </a:solidFill>
              </a:defRPr>
            </a:lvl4pPr>
            <a:lvl5pPr lvl="4">
              <a:spcBef>
                <a:spcPts val="0"/>
              </a:spcBef>
              <a:buClr>
                <a:srgbClr val="2185C5"/>
              </a:buClr>
              <a:buSzPct val="100000"/>
              <a:defRPr sz="4800">
                <a:solidFill>
                  <a:srgbClr val="2185C5"/>
                </a:solidFill>
              </a:defRPr>
            </a:lvl5pPr>
            <a:lvl6pPr lvl="5">
              <a:spcBef>
                <a:spcPts val="0"/>
              </a:spcBef>
              <a:buClr>
                <a:srgbClr val="2185C5"/>
              </a:buClr>
              <a:buSzPct val="100000"/>
              <a:defRPr sz="4800">
                <a:solidFill>
                  <a:srgbClr val="2185C5"/>
                </a:solidFill>
              </a:defRPr>
            </a:lvl6pPr>
            <a:lvl7pPr lvl="6">
              <a:spcBef>
                <a:spcPts val="0"/>
              </a:spcBef>
              <a:buClr>
                <a:srgbClr val="2185C5"/>
              </a:buClr>
              <a:buSzPct val="100000"/>
              <a:defRPr sz="4800">
                <a:solidFill>
                  <a:srgbClr val="2185C5"/>
                </a:solidFill>
              </a:defRPr>
            </a:lvl7pPr>
            <a:lvl8pPr lvl="7">
              <a:spcBef>
                <a:spcPts val="0"/>
              </a:spcBef>
              <a:buClr>
                <a:srgbClr val="2185C5"/>
              </a:buClr>
              <a:buSzPct val="100000"/>
              <a:defRPr sz="4800">
                <a:solidFill>
                  <a:srgbClr val="2185C5"/>
                </a:solidFill>
              </a:defRPr>
            </a:lvl8pPr>
            <a:lvl9pPr lvl="8">
              <a:spcBef>
                <a:spcPts val="0"/>
              </a:spcBef>
              <a:buClr>
                <a:srgbClr val="2185C5"/>
              </a:buClr>
              <a:buSzPct val="100000"/>
              <a:defRPr sz="4800">
                <a:solidFill>
                  <a:srgbClr val="2185C5"/>
                </a:solidFill>
              </a:defRPr>
            </a:lvl9pPr>
          </a:lstStyle>
          <a:p>
            <a:endParaRPr/>
          </a:p>
        </p:txBody>
      </p:sp>
      <p:sp>
        <p:nvSpPr>
          <p:cNvPr id="10" name="Shape 10"/>
          <p:cNvSpPr/>
          <p:nvPr/>
        </p:nvSpPr>
        <p:spPr>
          <a:xfrm>
            <a:off x="7917661" y="3377551"/>
            <a:ext cx="962400"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11" name="Shape 11"/>
          <p:cNvSpPr/>
          <p:nvPr/>
        </p:nvSpPr>
        <p:spPr>
          <a:xfrm>
            <a:off x="8879813" y="3377551"/>
            <a:ext cx="962400"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12" name="Shape 12"/>
          <p:cNvSpPr/>
          <p:nvPr/>
        </p:nvSpPr>
        <p:spPr>
          <a:xfrm>
            <a:off x="-1" y="3377551"/>
            <a:ext cx="9624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
        <p:nvSpPr>
          <p:cNvPr id="13" name="Shape 13"/>
          <p:cNvSpPr/>
          <p:nvPr/>
        </p:nvSpPr>
        <p:spPr>
          <a:xfrm>
            <a:off x="961899" y="3377551"/>
            <a:ext cx="6955599"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14"/>
        <p:cNvGrpSpPr/>
        <p:nvPr/>
      </p:nvGrpSpPr>
      <p:grpSpPr>
        <a:xfrm>
          <a:off x="0" y="0"/>
          <a:ext cx="0" cy="0"/>
          <a:chOff x="0" y="0"/>
          <a:chExt cx="0" cy="0"/>
        </a:xfrm>
      </p:grpSpPr>
      <p:sp>
        <p:nvSpPr>
          <p:cNvPr id="15" name="Shape 15"/>
          <p:cNvSpPr/>
          <p:nvPr/>
        </p:nvSpPr>
        <p:spPr>
          <a:xfrm>
            <a:off x="0" y="0"/>
            <a:ext cx="12192000" cy="5323800"/>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
        <p:nvSpPr>
          <p:cNvPr id="16" name="Shape 16"/>
          <p:cNvSpPr txBox="1">
            <a:spLocks noGrp="1"/>
          </p:cNvSpPr>
          <p:nvPr>
            <p:ph type="ctrTitle"/>
          </p:nvPr>
        </p:nvSpPr>
        <p:spPr>
          <a:xfrm>
            <a:off x="914400" y="2111123"/>
            <a:ext cx="10363200" cy="1546500"/>
          </a:xfrm>
          <a:prstGeom prst="rect">
            <a:avLst/>
          </a:prstGeom>
        </p:spPr>
        <p:txBody>
          <a:bodyPr lIns="91425" tIns="91425" rIns="91425" bIns="91425" anchor="b" anchorCtr="0"/>
          <a:lstStyle>
            <a:lvl1pPr lvl="0" algn="ctr" rtl="0">
              <a:spcBef>
                <a:spcPts val="0"/>
              </a:spcBef>
              <a:buClr>
                <a:srgbClr val="FFFFFF"/>
              </a:buClr>
              <a:buSzPct val="100000"/>
              <a:defRPr sz="4800">
                <a:solidFill>
                  <a:srgbClr val="FFFFFF"/>
                </a:solidFill>
              </a:defRPr>
            </a:lvl1pPr>
            <a:lvl2pPr lvl="1" algn="ctr" rtl="0">
              <a:spcBef>
                <a:spcPts val="0"/>
              </a:spcBef>
              <a:buClr>
                <a:srgbClr val="FFFFFF"/>
              </a:buClr>
              <a:buSzPct val="100000"/>
              <a:defRPr sz="4800">
                <a:solidFill>
                  <a:srgbClr val="FFFFFF"/>
                </a:solidFill>
              </a:defRPr>
            </a:lvl2pPr>
            <a:lvl3pPr lvl="2" algn="ctr" rtl="0">
              <a:spcBef>
                <a:spcPts val="0"/>
              </a:spcBef>
              <a:buClr>
                <a:srgbClr val="FFFFFF"/>
              </a:buClr>
              <a:buSzPct val="100000"/>
              <a:defRPr sz="4800">
                <a:solidFill>
                  <a:srgbClr val="FFFFFF"/>
                </a:solidFill>
              </a:defRPr>
            </a:lvl3pPr>
            <a:lvl4pPr lvl="3" algn="ctr" rtl="0">
              <a:spcBef>
                <a:spcPts val="0"/>
              </a:spcBef>
              <a:buClr>
                <a:srgbClr val="FFFFFF"/>
              </a:buClr>
              <a:buSzPct val="100000"/>
              <a:defRPr sz="4800">
                <a:solidFill>
                  <a:srgbClr val="FFFFFF"/>
                </a:solidFill>
              </a:defRPr>
            </a:lvl4pPr>
            <a:lvl5pPr lvl="4" algn="ctr" rtl="0">
              <a:spcBef>
                <a:spcPts val="0"/>
              </a:spcBef>
              <a:buClr>
                <a:srgbClr val="FFFFFF"/>
              </a:buClr>
              <a:buSzPct val="100000"/>
              <a:defRPr sz="4800">
                <a:solidFill>
                  <a:srgbClr val="FFFFFF"/>
                </a:solidFill>
              </a:defRPr>
            </a:lvl5pPr>
            <a:lvl6pPr lvl="5" algn="ctr" rtl="0">
              <a:spcBef>
                <a:spcPts val="0"/>
              </a:spcBef>
              <a:buClr>
                <a:srgbClr val="FFFFFF"/>
              </a:buClr>
              <a:buSzPct val="100000"/>
              <a:defRPr sz="4800">
                <a:solidFill>
                  <a:srgbClr val="FFFFFF"/>
                </a:solidFill>
              </a:defRPr>
            </a:lvl6pPr>
            <a:lvl7pPr lvl="6" algn="ctr" rtl="0">
              <a:spcBef>
                <a:spcPts val="0"/>
              </a:spcBef>
              <a:buClr>
                <a:srgbClr val="FFFFFF"/>
              </a:buClr>
              <a:buSzPct val="100000"/>
              <a:defRPr sz="4800">
                <a:solidFill>
                  <a:srgbClr val="FFFFFF"/>
                </a:solidFill>
              </a:defRPr>
            </a:lvl7pPr>
            <a:lvl8pPr lvl="7" algn="ctr" rtl="0">
              <a:spcBef>
                <a:spcPts val="0"/>
              </a:spcBef>
              <a:buClr>
                <a:srgbClr val="FFFFFF"/>
              </a:buClr>
              <a:buSzPct val="100000"/>
              <a:defRPr sz="4800">
                <a:solidFill>
                  <a:srgbClr val="FFFFFF"/>
                </a:solidFill>
              </a:defRPr>
            </a:lvl8pPr>
            <a:lvl9pPr lvl="8" algn="ctr" rtl="0">
              <a:spcBef>
                <a:spcPts val="0"/>
              </a:spcBef>
              <a:buClr>
                <a:srgbClr val="FFFFFF"/>
              </a:buClr>
              <a:buSzPct val="100000"/>
              <a:defRPr sz="4800">
                <a:solidFill>
                  <a:srgbClr val="FFFFFF"/>
                </a:solidFill>
              </a:defRPr>
            </a:lvl9pPr>
          </a:lstStyle>
          <a:p>
            <a:endParaRPr/>
          </a:p>
        </p:txBody>
      </p:sp>
      <p:sp>
        <p:nvSpPr>
          <p:cNvPr id="17" name="Shape 17"/>
          <p:cNvSpPr txBox="1">
            <a:spLocks noGrp="1"/>
          </p:cNvSpPr>
          <p:nvPr>
            <p:ph type="subTitle" idx="1"/>
          </p:nvPr>
        </p:nvSpPr>
        <p:spPr>
          <a:xfrm>
            <a:off x="914400" y="3786737"/>
            <a:ext cx="10363200" cy="1046400"/>
          </a:xfrm>
          <a:prstGeom prst="rect">
            <a:avLst/>
          </a:prstGeom>
        </p:spPr>
        <p:txBody>
          <a:bodyPr lIns="91425" tIns="91425" rIns="91425" bIns="91425" anchor="t" anchorCtr="0"/>
          <a:lstStyle>
            <a:lvl1pPr lvl="0" algn="ctr" rtl="0">
              <a:spcBef>
                <a:spcPts val="0"/>
              </a:spcBef>
              <a:buClr>
                <a:srgbClr val="FFFFFF"/>
              </a:buClr>
              <a:buSzPct val="100000"/>
              <a:buNone/>
              <a:defRPr sz="2400" b="1">
                <a:solidFill>
                  <a:srgbClr val="FFFFFF"/>
                </a:solidFill>
              </a:defRPr>
            </a:lvl1pPr>
            <a:lvl2pPr lvl="1" algn="ctr" rtl="0">
              <a:spcBef>
                <a:spcPts val="0"/>
              </a:spcBef>
              <a:buClr>
                <a:srgbClr val="FFFFFF"/>
              </a:buClr>
              <a:buNone/>
              <a:defRPr b="1">
                <a:solidFill>
                  <a:srgbClr val="FFFFFF"/>
                </a:solidFill>
              </a:defRPr>
            </a:lvl2pPr>
            <a:lvl3pPr lvl="2" algn="ctr" rtl="0">
              <a:spcBef>
                <a:spcPts val="0"/>
              </a:spcBef>
              <a:buClr>
                <a:srgbClr val="FFFFFF"/>
              </a:buClr>
              <a:buNone/>
              <a:defRPr b="1">
                <a:solidFill>
                  <a:srgbClr val="FFFFFF"/>
                </a:solidFill>
              </a:defRPr>
            </a:lvl3pPr>
            <a:lvl4pPr lvl="3" algn="ctr" rtl="0">
              <a:spcBef>
                <a:spcPts val="0"/>
              </a:spcBef>
              <a:buClr>
                <a:srgbClr val="FFFFFF"/>
              </a:buClr>
              <a:buSzPct val="100000"/>
              <a:buNone/>
              <a:defRPr sz="2400" b="1">
                <a:solidFill>
                  <a:srgbClr val="FFFFFF"/>
                </a:solidFill>
              </a:defRPr>
            </a:lvl4pPr>
            <a:lvl5pPr lvl="4" algn="ctr" rtl="0">
              <a:spcBef>
                <a:spcPts val="0"/>
              </a:spcBef>
              <a:buClr>
                <a:srgbClr val="FFFFFF"/>
              </a:buClr>
              <a:buSzPct val="100000"/>
              <a:buNone/>
              <a:defRPr sz="2400" b="1">
                <a:solidFill>
                  <a:srgbClr val="FFFFFF"/>
                </a:solidFill>
              </a:defRPr>
            </a:lvl5pPr>
            <a:lvl6pPr lvl="5" algn="ctr" rtl="0">
              <a:spcBef>
                <a:spcPts val="0"/>
              </a:spcBef>
              <a:buClr>
                <a:srgbClr val="FFFFFF"/>
              </a:buClr>
              <a:buSzPct val="100000"/>
              <a:buNone/>
              <a:defRPr sz="2400" b="1">
                <a:solidFill>
                  <a:srgbClr val="FFFFFF"/>
                </a:solidFill>
              </a:defRPr>
            </a:lvl6pPr>
            <a:lvl7pPr lvl="6" algn="ctr" rtl="0">
              <a:spcBef>
                <a:spcPts val="0"/>
              </a:spcBef>
              <a:buClr>
                <a:srgbClr val="FFFFFF"/>
              </a:buClr>
              <a:buSzPct val="100000"/>
              <a:buNone/>
              <a:defRPr sz="2400" b="1">
                <a:solidFill>
                  <a:srgbClr val="FFFFFF"/>
                </a:solidFill>
              </a:defRPr>
            </a:lvl7pPr>
            <a:lvl8pPr lvl="7" algn="ctr" rtl="0">
              <a:spcBef>
                <a:spcPts val="0"/>
              </a:spcBef>
              <a:buClr>
                <a:srgbClr val="FFFFFF"/>
              </a:buClr>
              <a:buSzPct val="100000"/>
              <a:buNone/>
              <a:defRPr sz="2400" b="1">
                <a:solidFill>
                  <a:srgbClr val="FFFFFF"/>
                </a:solidFill>
              </a:defRPr>
            </a:lvl8pPr>
            <a:lvl9pPr lvl="8" algn="ctr" rtl="0">
              <a:spcBef>
                <a:spcPts val="0"/>
              </a:spcBef>
              <a:buClr>
                <a:srgbClr val="FFFFFF"/>
              </a:buClr>
              <a:buSzPct val="100000"/>
              <a:buNone/>
              <a:defRPr sz="2400" b="1">
                <a:solidFill>
                  <a:srgbClr val="FFFFFF"/>
                </a:solidFill>
              </a:defRPr>
            </a:lvl9pPr>
          </a:lstStyle>
          <a:p>
            <a:endParaRPr/>
          </a:p>
        </p:txBody>
      </p:sp>
      <p:sp>
        <p:nvSpPr>
          <p:cNvPr id="18" name="Shape 18"/>
          <p:cNvSpPr/>
          <p:nvPr/>
        </p:nvSpPr>
        <p:spPr>
          <a:xfrm>
            <a:off x="4063604" y="5323801"/>
            <a:ext cx="4063600"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19" name="Shape 19"/>
          <p:cNvSpPr/>
          <p:nvPr/>
        </p:nvSpPr>
        <p:spPr>
          <a:xfrm>
            <a:off x="8128360" y="5323801"/>
            <a:ext cx="4063600"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20" name="Shape 20"/>
          <p:cNvSpPr/>
          <p:nvPr/>
        </p:nvSpPr>
        <p:spPr>
          <a:xfrm>
            <a:off x="1" y="5323801"/>
            <a:ext cx="40636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spTree>
      <p:nvGrpSpPr>
        <p:cNvPr id="1" name="Shape 21"/>
        <p:cNvGrpSpPr/>
        <p:nvPr/>
      </p:nvGrpSpPr>
      <p:grpSpPr>
        <a:xfrm>
          <a:off x="0" y="0"/>
          <a:ext cx="0" cy="0"/>
          <a:chOff x="0" y="0"/>
          <a:chExt cx="0" cy="0"/>
        </a:xfrm>
      </p:grpSpPr>
      <p:sp>
        <p:nvSpPr>
          <p:cNvPr id="22" name="Shape 22"/>
          <p:cNvSpPr txBox="1">
            <a:spLocks noGrp="1"/>
          </p:cNvSpPr>
          <p:nvPr>
            <p:ph type="body" idx="1"/>
          </p:nvPr>
        </p:nvSpPr>
        <p:spPr>
          <a:xfrm>
            <a:off x="2280567" y="2882401"/>
            <a:ext cx="7631599" cy="1093199"/>
          </a:xfrm>
          <a:prstGeom prst="rect">
            <a:avLst/>
          </a:prstGeom>
        </p:spPr>
        <p:txBody>
          <a:bodyPr lIns="91425" tIns="91425" rIns="91425" bIns="91425" anchor="t" anchorCtr="0"/>
          <a:lstStyle>
            <a:lvl1pPr lvl="0" algn="ctr" rtl="0">
              <a:spcBef>
                <a:spcPts val="0"/>
              </a:spcBef>
              <a:defRPr i="1"/>
            </a:lvl1pPr>
            <a:lvl2pPr lvl="1" algn="ctr" rtl="0">
              <a:spcBef>
                <a:spcPts val="0"/>
              </a:spcBef>
              <a:defRPr i="1"/>
            </a:lvl2pPr>
            <a:lvl3pPr lvl="2" algn="ctr" rtl="0">
              <a:spcBef>
                <a:spcPts val="0"/>
              </a:spcBef>
              <a:defRPr i="1"/>
            </a:lvl3pPr>
            <a:lvl4pPr lvl="3" algn="ctr" rtl="0">
              <a:spcBef>
                <a:spcPts val="0"/>
              </a:spcBef>
              <a:defRPr i="1"/>
            </a:lvl4pPr>
            <a:lvl5pPr lvl="4" algn="ctr" rtl="0">
              <a:spcBef>
                <a:spcPts val="0"/>
              </a:spcBef>
              <a:defRPr i="1"/>
            </a:lvl5pPr>
            <a:lvl6pPr lvl="5" algn="ctr" rtl="0">
              <a:spcBef>
                <a:spcPts val="0"/>
              </a:spcBef>
              <a:defRPr i="1"/>
            </a:lvl6pPr>
            <a:lvl7pPr lvl="6" algn="ctr" rtl="0">
              <a:spcBef>
                <a:spcPts val="0"/>
              </a:spcBef>
              <a:defRPr i="1"/>
            </a:lvl7pPr>
            <a:lvl8pPr lvl="7" algn="ctr" rtl="0">
              <a:spcBef>
                <a:spcPts val="0"/>
              </a:spcBef>
              <a:defRPr i="1"/>
            </a:lvl8pPr>
            <a:lvl9pPr lvl="8" algn="ctr">
              <a:spcBef>
                <a:spcPts val="0"/>
              </a:spcBef>
              <a:defRPr i="1"/>
            </a:lvl9pPr>
          </a:lstStyle>
          <a:p>
            <a:endParaRPr/>
          </a:p>
        </p:txBody>
      </p:sp>
      <p:sp>
        <p:nvSpPr>
          <p:cNvPr id="23" name="Shape 23"/>
          <p:cNvSpPr txBox="1"/>
          <p:nvPr/>
        </p:nvSpPr>
        <p:spPr>
          <a:xfrm>
            <a:off x="4791200" y="1575226"/>
            <a:ext cx="2609600" cy="871499"/>
          </a:xfrm>
          <a:prstGeom prst="rect">
            <a:avLst/>
          </a:prstGeom>
          <a:noFill/>
          <a:ln>
            <a:noFill/>
          </a:ln>
        </p:spPr>
        <p:txBody>
          <a:bodyPr lIns="91425" tIns="91425" rIns="91425" bIns="91425" anchor="t" anchorCtr="0">
            <a:noAutofit/>
          </a:bodyPr>
          <a:lstStyle/>
          <a:p>
            <a:pPr lvl="0" algn="ctr">
              <a:spcBef>
                <a:spcPts val="0"/>
              </a:spcBef>
              <a:buNone/>
            </a:pPr>
            <a:r>
              <a:rPr lang="en" sz="9600" b="1">
                <a:solidFill>
                  <a:srgbClr val="97ABBC"/>
                </a:solidFill>
              </a:rPr>
              <a:t>“</a:t>
            </a:r>
          </a:p>
        </p:txBody>
      </p:sp>
      <p:sp>
        <p:nvSpPr>
          <p:cNvPr id="24" name="Shape 24"/>
          <p:cNvSpPr/>
          <p:nvPr/>
        </p:nvSpPr>
        <p:spPr>
          <a:xfrm>
            <a:off x="7631044" y="2132901"/>
            <a:ext cx="2280400"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25" name="Shape 25"/>
          <p:cNvSpPr/>
          <p:nvPr/>
        </p:nvSpPr>
        <p:spPr>
          <a:xfrm>
            <a:off x="9912235" y="2132901"/>
            <a:ext cx="2280400"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26" name="Shape 26"/>
          <p:cNvSpPr/>
          <p:nvPr/>
        </p:nvSpPr>
        <p:spPr>
          <a:xfrm>
            <a:off x="0" y="2132901"/>
            <a:ext cx="22804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
        <p:nvSpPr>
          <p:cNvPr id="27" name="Shape 27"/>
          <p:cNvSpPr/>
          <p:nvPr/>
        </p:nvSpPr>
        <p:spPr>
          <a:xfrm>
            <a:off x="2280565" y="2132901"/>
            <a:ext cx="22804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91600" y="274650"/>
            <a:ext cx="86168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1191600" y="1831451"/>
            <a:ext cx="8616800" cy="4736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p:nvPr/>
        </p:nvSpPr>
        <p:spPr>
          <a:xfrm>
            <a:off x="9808489" y="6755101"/>
            <a:ext cx="11915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32" name="Shape 32"/>
          <p:cNvSpPr/>
          <p:nvPr/>
        </p:nvSpPr>
        <p:spPr>
          <a:xfrm>
            <a:off x="11000415" y="6755101"/>
            <a:ext cx="11915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33" name="Shape 33"/>
          <p:cNvSpPr/>
          <p:nvPr/>
        </p:nvSpPr>
        <p:spPr>
          <a:xfrm>
            <a:off x="1" y="6755101"/>
            <a:ext cx="11915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
        <p:nvSpPr>
          <p:cNvPr id="34" name="Shape 34"/>
          <p:cNvSpPr/>
          <p:nvPr/>
        </p:nvSpPr>
        <p:spPr>
          <a:xfrm>
            <a:off x="1191612" y="6755101"/>
            <a:ext cx="86168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1191600" y="274650"/>
            <a:ext cx="86168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body" idx="1"/>
          </p:nvPr>
        </p:nvSpPr>
        <p:spPr>
          <a:xfrm>
            <a:off x="1191500" y="1600200"/>
            <a:ext cx="4182400" cy="49677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body" idx="2"/>
          </p:nvPr>
        </p:nvSpPr>
        <p:spPr>
          <a:xfrm>
            <a:off x="5625940" y="1600200"/>
            <a:ext cx="4182400" cy="49677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 name="Shape 39"/>
          <p:cNvSpPr/>
          <p:nvPr/>
        </p:nvSpPr>
        <p:spPr>
          <a:xfrm>
            <a:off x="9808489" y="6755101"/>
            <a:ext cx="11915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40" name="Shape 40"/>
          <p:cNvSpPr/>
          <p:nvPr/>
        </p:nvSpPr>
        <p:spPr>
          <a:xfrm>
            <a:off x="11000415" y="6755101"/>
            <a:ext cx="11915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41" name="Shape 41"/>
          <p:cNvSpPr/>
          <p:nvPr/>
        </p:nvSpPr>
        <p:spPr>
          <a:xfrm>
            <a:off x="1" y="6755101"/>
            <a:ext cx="11915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
        <p:nvSpPr>
          <p:cNvPr id="42" name="Shape 42"/>
          <p:cNvSpPr/>
          <p:nvPr/>
        </p:nvSpPr>
        <p:spPr>
          <a:xfrm>
            <a:off x="1191612" y="6755101"/>
            <a:ext cx="86168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color background">
    <p:bg>
      <p:bgPr>
        <a:solidFill>
          <a:srgbClr val="2185C5"/>
        </a:solidFill>
        <a:effectLst/>
      </p:bgPr>
    </p:bg>
    <p:spTree>
      <p:nvGrpSpPr>
        <p:cNvPr id="1" name="Shape 69"/>
        <p:cNvGrpSpPr/>
        <p:nvPr/>
      </p:nvGrpSpPr>
      <p:grpSpPr>
        <a:xfrm>
          <a:off x="0" y="0"/>
          <a:ext cx="0" cy="0"/>
          <a:chOff x="0" y="0"/>
          <a:chExt cx="0" cy="0"/>
        </a:xfrm>
      </p:grpSpPr>
      <p:sp>
        <p:nvSpPr>
          <p:cNvPr id="70" name="Shape 70"/>
          <p:cNvSpPr/>
          <p:nvPr/>
        </p:nvSpPr>
        <p:spPr>
          <a:xfrm>
            <a:off x="9808489" y="6755101"/>
            <a:ext cx="11915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sz="1400"/>
          </a:p>
        </p:txBody>
      </p:sp>
      <p:sp>
        <p:nvSpPr>
          <p:cNvPr id="71" name="Shape 71"/>
          <p:cNvSpPr/>
          <p:nvPr/>
        </p:nvSpPr>
        <p:spPr>
          <a:xfrm>
            <a:off x="11000415" y="6755101"/>
            <a:ext cx="11915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sz="1400"/>
          </a:p>
        </p:txBody>
      </p:sp>
      <p:sp>
        <p:nvSpPr>
          <p:cNvPr id="72" name="Shape 72"/>
          <p:cNvSpPr/>
          <p:nvPr/>
        </p:nvSpPr>
        <p:spPr>
          <a:xfrm>
            <a:off x="1" y="6755101"/>
            <a:ext cx="1191599" cy="102899"/>
          </a:xfrm>
          <a:prstGeom prst="rect">
            <a:avLst/>
          </a:prstGeom>
          <a:solidFill>
            <a:srgbClr val="FFFFFF"/>
          </a:solidFill>
          <a:ln>
            <a:noFill/>
          </a:ln>
        </p:spPr>
        <p:txBody>
          <a:bodyPr lIns="91425" tIns="91425" rIns="91425" bIns="91425" anchor="ctr" anchorCtr="0">
            <a:noAutofit/>
          </a:bodyPr>
          <a:lstStyle/>
          <a:p>
            <a:pPr lvl="0">
              <a:spcBef>
                <a:spcPts val="0"/>
              </a:spcBef>
              <a:buNone/>
            </a:pPr>
            <a:endParaRPr sz="1400"/>
          </a:p>
        </p:txBody>
      </p:sp>
      <p:sp>
        <p:nvSpPr>
          <p:cNvPr id="73" name="Shape 73"/>
          <p:cNvSpPr/>
          <p:nvPr/>
        </p:nvSpPr>
        <p:spPr>
          <a:xfrm>
            <a:off x="1191612" y="6755101"/>
            <a:ext cx="86168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91600" y="274650"/>
            <a:ext cx="8616800" cy="1143000"/>
          </a:xfrm>
          <a:prstGeom prst="rect">
            <a:avLst/>
          </a:prstGeom>
          <a:noFill/>
          <a:ln>
            <a:noFill/>
          </a:ln>
        </p:spPr>
        <p:txBody>
          <a:bodyPr lIns="91425" tIns="91425" rIns="91425" bIns="91425" anchor="b" anchorCtr="0"/>
          <a:lstStyle>
            <a:lvl1pPr lvl="0">
              <a:spcBef>
                <a:spcPts val="0"/>
              </a:spcBef>
              <a:buClr>
                <a:srgbClr val="97ABBC"/>
              </a:buClr>
              <a:buSzPct val="100000"/>
              <a:buFont typeface="Raleway"/>
              <a:buNone/>
              <a:defRPr sz="3600">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1191600" y="1831451"/>
            <a:ext cx="8616800" cy="4736399"/>
          </a:xfrm>
          <a:prstGeom prst="rect">
            <a:avLst/>
          </a:prstGeom>
          <a:noFill/>
          <a:ln>
            <a:noFill/>
          </a:ln>
        </p:spPr>
        <p:txBody>
          <a:bodyPr lIns="91425" tIns="91425" rIns="91425" bIns="91425" anchor="t" anchorCtr="0"/>
          <a:lstStyle>
            <a:lvl1pPr lvl="0">
              <a:spcBef>
                <a:spcPts val="600"/>
              </a:spcBef>
              <a:buClr>
                <a:srgbClr val="677480"/>
              </a:buClr>
              <a:buSzPct val="100000"/>
              <a:buFont typeface="Lato"/>
              <a:buChar char="▷"/>
              <a:defRPr sz="3000">
                <a:solidFill>
                  <a:srgbClr val="677480"/>
                </a:solidFill>
                <a:latin typeface="Lato"/>
                <a:ea typeface="Lato"/>
                <a:cs typeface="Lato"/>
                <a:sym typeface="Lato"/>
              </a:defRPr>
            </a:lvl1pPr>
            <a:lvl2pPr lvl="1">
              <a:spcBef>
                <a:spcPts val="480"/>
              </a:spcBef>
              <a:buClr>
                <a:srgbClr val="677480"/>
              </a:buClr>
              <a:buSzPct val="100000"/>
              <a:buFont typeface="Lato"/>
              <a:defRPr sz="2400">
                <a:solidFill>
                  <a:srgbClr val="677480"/>
                </a:solidFill>
                <a:latin typeface="Lato"/>
                <a:ea typeface="Lato"/>
                <a:cs typeface="Lato"/>
                <a:sym typeface="Lato"/>
              </a:defRPr>
            </a:lvl2pPr>
            <a:lvl3pPr lvl="2">
              <a:spcBef>
                <a:spcPts val="480"/>
              </a:spcBef>
              <a:buClr>
                <a:srgbClr val="677480"/>
              </a:buClr>
              <a:buSzPct val="100000"/>
              <a:buFont typeface="Lato"/>
              <a:defRPr sz="2400">
                <a:solidFill>
                  <a:srgbClr val="677480"/>
                </a:solidFill>
                <a:latin typeface="Lato"/>
                <a:ea typeface="Lato"/>
                <a:cs typeface="Lato"/>
                <a:sym typeface="Lato"/>
              </a:defRPr>
            </a:lvl3pPr>
            <a:lvl4pPr lvl="3">
              <a:spcBef>
                <a:spcPts val="360"/>
              </a:spcBef>
              <a:buClr>
                <a:srgbClr val="677480"/>
              </a:buClr>
              <a:buSzPct val="100000"/>
              <a:buFont typeface="Lato"/>
              <a:defRPr sz="1800">
                <a:solidFill>
                  <a:srgbClr val="677480"/>
                </a:solidFill>
                <a:latin typeface="Lato"/>
                <a:ea typeface="Lato"/>
                <a:cs typeface="Lato"/>
                <a:sym typeface="Lato"/>
              </a:defRPr>
            </a:lvl4pPr>
            <a:lvl5pPr lvl="4">
              <a:spcBef>
                <a:spcPts val="360"/>
              </a:spcBef>
              <a:buClr>
                <a:srgbClr val="677480"/>
              </a:buClr>
              <a:buSzPct val="100000"/>
              <a:buFont typeface="Lato"/>
              <a:defRPr sz="1800">
                <a:solidFill>
                  <a:srgbClr val="677480"/>
                </a:solidFill>
                <a:latin typeface="Lato"/>
                <a:ea typeface="Lato"/>
                <a:cs typeface="Lato"/>
                <a:sym typeface="Lato"/>
              </a:defRPr>
            </a:lvl5pPr>
            <a:lvl6pPr lvl="5">
              <a:spcBef>
                <a:spcPts val="360"/>
              </a:spcBef>
              <a:buClr>
                <a:srgbClr val="677480"/>
              </a:buClr>
              <a:buSzPct val="100000"/>
              <a:buFont typeface="Lato"/>
              <a:defRPr sz="1800">
                <a:solidFill>
                  <a:srgbClr val="677480"/>
                </a:solidFill>
                <a:latin typeface="Lato"/>
                <a:ea typeface="Lato"/>
                <a:cs typeface="Lato"/>
                <a:sym typeface="Lato"/>
              </a:defRPr>
            </a:lvl6pPr>
            <a:lvl7pPr lvl="6">
              <a:spcBef>
                <a:spcPts val="360"/>
              </a:spcBef>
              <a:buClr>
                <a:srgbClr val="677480"/>
              </a:buClr>
              <a:buSzPct val="100000"/>
              <a:buFont typeface="Lato"/>
              <a:defRPr sz="1800">
                <a:solidFill>
                  <a:srgbClr val="677480"/>
                </a:solidFill>
                <a:latin typeface="Lato"/>
                <a:ea typeface="Lato"/>
                <a:cs typeface="Lato"/>
                <a:sym typeface="Lato"/>
              </a:defRPr>
            </a:lvl7pPr>
            <a:lvl8pPr lvl="7">
              <a:spcBef>
                <a:spcPts val="360"/>
              </a:spcBef>
              <a:buClr>
                <a:srgbClr val="677480"/>
              </a:buClr>
              <a:buSzPct val="100000"/>
              <a:buFont typeface="Lato"/>
              <a:defRPr sz="1800">
                <a:solidFill>
                  <a:srgbClr val="677480"/>
                </a:solidFill>
                <a:latin typeface="Lato"/>
                <a:ea typeface="Lato"/>
                <a:cs typeface="Lato"/>
                <a:sym typeface="Lato"/>
              </a:defRPr>
            </a:lvl8pPr>
            <a:lvl9pPr lvl="8">
              <a:spcBef>
                <a:spcPts val="360"/>
              </a:spcBef>
              <a:buClr>
                <a:srgbClr val="677480"/>
              </a:buClr>
              <a:buSzPct val="100000"/>
              <a:buFont typeface="Lato"/>
              <a:defRPr sz="1800">
                <a:solidFill>
                  <a:srgbClr val="677480"/>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7" r:id="rId6"/>
  </p:sldLayoutIdLst>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870155" y="2378825"/>
            <a:ext cx="6591969" cy="1546500"/>
          </a:xfrm>
          <a:prstGeom prst="rect">
            <a:avLst/>
          </a:prstGeom>
        </p:spPr>
        <p:txBody>
          <a:bodyPr lIns="91425" tIns="91425" rIns="91425" bIns="91425" anchor="t" anchorCtr="0">
            <a:noAutofit/>
          </a:bodyPr>
          <a:lstStyle/>
          <a:p>
            <a:r>
              <a:rPr lang="en" sz="6000" b="1" spc="300" dirty="0">
                <a:ln w="0"/>
                <a:solidFill>
                  <a:srgbClr val="002060"/>
                </a:solidFill>
                <a:effectLst>
                  <a:outerShdw blurRad="38100" dist="19050" dir="2700000" algn="tl" rotWithShape="0">
                    <a:schemeClr val="dk1">
                      <a:alpha val="40000"/>
                    </a:schemeClr>
                  </a:outerShdw>
                </a:effectLst>
              </a:rPr>
              <a:t>LESSON</a:t>
            </a:r>
            <a:r>
              <a:rPr lang="en" sz="6000" b="1" dirty="0">
                <a:ln w="0"/>
                <a:solidFill>
                  <a:srgbClr val="002060"/>
                </a:solidFill>
                <a:effectLst>
                  <a:outerShdw blurRad="38100" dist="19050" dir="2700000" algn="tl" rotWithShape="0">
                    <a:schemeClr val="dk1">
                      <a:alpha val="40000"/>
                    </a:schemeClr>
                  </a:outerShdw>
                </a:effectLst>
              </a:rPr>
              <a:t> STUDY</a:t>
            </a:r>
          </a:p>
        </p:txBody>
      </p:sp>
      <p:sp>
        <p:nvSpPr>
          <p:cNvPr id="3" name="Shape 78"/>
          <p:cNvSpPr txBox="1">
            <a:spLocks/>
          </p:cNvSpPr>
          <p:nvPr/>
        </p:nvSpPr>
        <p:spPr>
          <a:xfrm>
            <a:off x="973391" y="3482702"/>
            <a:ext cx="6591969" cy="545863"/>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ct val="100000"/>
              <a:buFont typeface="Raleway"/>
              <a:buNone/>
              <a:defRPr sz="4800" b="0" i="0" u="none" strike="noStrike" cap="none">
                <a:solidFill>
                  <a:srgbClr val="2185C5"/>
                </a:solidFill>
                <a:latin typeface="Raleway"/>
                <a:ea typeface="Raleway"/>
                <a:cs typeface="Raleway"/>
                <a:sym typeface="Raleway"/>
              </a:defRPr>
            </a:lvl1pPr>
            <a:lvl2pPr lvl="1">
              <a:spcBef>
                <a:spcPts val="0"/>
              </a:spcBef>
              <a:buClr>
                <a:srgbClr val="2185C5"/>
              </a:buClr>
              <a:buSzPct val="100000"/>
              <a:buFont typeface="Raleway"/>
              <a:buNone/>
              <a:defRPr sz="4800">
                <a:solidFill>
                  <a:srgbClr val="2185C5"/>
                </a:solidFill>
                <a:latin typeface="Raleway"/>
                <a:ea typeface="Raleway"/>
                <a:cs typeface="Raleway"/>
                <a:sym typeface="Raleway"/>
              </a:defRPr>
            </a:lvl2pPr>
            <a:lvl3pPr lvl="2">
              <a:spcBef>
                <a:spcPts val="0"/>
              </a:spcBef>
              <a:buClr>
                <a:srgbClr val="2185C5"/>
              </a:buClr>
              <a:buSzPct val="100000"/>
              <a:buFont typeface="Raleway"/>
              <a:buNone/>
              <a:defRPr sz="4800">
                <a:solidFill>
                  <a:srgbClr val="2185C5"/>
                </a:solidFill>
                <a:latin typeface="Raleway"/>
                <a:ea typeface="Raleway"/>
                <a:cs typeface="Raleway"/>
                <a:sym typeface="Raleway"/>
              </a:defRPr>
            </a:lvl3pPr>
            <a:lvl4pPr lvl="3">
              <a:spcBef>
                <a:spcPts val="0"/>
              </a:spcBef>
              <a:buClr>
                <a:srgbClr val="2185C5"/>
              </a:buClr>
              <a:buSzPct val="100000"/>
              <a:buFont typeface="Raleway"/>
              <a:buNone/>
              <a:defRPr sz="4800">
                <a:solidFill>
                  <a:srgbClr val="2185C5"/>
                </a:solidFill>
                <a:latin typeface="Raleway"/>
                <a:ea typeface="Raleway"/>
                <a:cs typeface="Raleway"/>
                <a:sym typeface="Raleway"/>
              </a:defRPr>
            </a:lvl4pPr>
            <a:lvl5pPr lvl="4">
              <a:spcBef>
                <a:spcPts val="0"/>
              </a:spcBef>
              <a:buClr>
                <a:srgbClr val="2185C5"/>
              </a:buClr>
              <a:buSzPct val="100000"/>
              <a:buFont typeface="Raleway"/>
              <a:buNone/>
              <a:defRPr sz="4800">
                <a:solidFill>
                  <a:srgbClr val="2185C5"/>
                </a:solidFill>
                <a:latin typeface="Raleway"/>
                <a:ea typeface="Raleway"/>
                <a:cs typeface="Raleway"/>
                <a:sym typeface="Raleway"/>
              </a:defRPr>
            </a:lvl5pPr>
            <a:lvl6pPr lvl="5">
              <a:spcBef>
                <a:spcPts val="0"/>
              </a:spcBef>
              <a:buClr>
                <a:srgbClr val="2185C5"/>
              </a:buClr>
              <a:buSzPct val="100000"/>
              <a:buFont typeface="Raleway"/>
              <a:buNone/>
              <a:defRPr sz="4800">
                <a:solidFill>
                  <a:srgbClr val="2185C5"/>
                </a:solidFill>
                <a:latin typeface="Raleway"/>
                <a:ea typeface="Raleway"/>
                <a:cs typeface="Raleway"/>
                <a:sym typeface="Raleway"/>
              </a:defRPr>
            </a:lvl6pPr>
            <a:lvl7pPr lvl="6">
              <a:spcBef>
                <a:spcPts val="0"/>
              </a:spcBef>
              <a:buClr>
                <a:srgbClr val="2185C5"/>
              </a:buClr>
              <a:buSzPct val="100000"/>
              <a:buFont typeface="Raleway"/>
              <a:buNone/>
              <a:defRPr sz="4800">
                <a:solidFill>
                  <a:srgbClr val="2185C5"/>
                </a:solidFill>
                <a:latin typeface="Raleway"/>
                <a:ea typeface="Raleway"/>
                <a:cs typeface="Raleway"/>
                <a:sym typeface="Raleway"/>
              </a:defRPr>
            </a:lvl7pPr>
            <a:lvl8pPr lvl="7">
              <a:spcBef>
                <a:spcPts val="0"/>
              </a:spcBef>
              <a:buClr>
                <a:srgbClr val="2185C5"/>
              </a:buClr>
              <a:buSzPct val="100000"/>
              <a:buFont typeface="Raleway"/>
              <a:buNone/>
              <a:defRPr sz="4800">
                <a:solidFill>
                  <a:srgbClr val="2185C5"/>
                </a:solidFill>
                <a:latin typeface="Raleway"/>
                <a:ea typeface="Raleway"/>
                <a:cs typeface="Raleway"/>
                <a:sym typeface="Raleway"/>
              </a:defRPr>
            </a:lvl8pPr>
            <a:lvl9pPr lvl="8">
              <a:spcBef>
                <a:spcPts val="0"/>
              </a:spcBef>
              <a:buClr>
                <a:srgbClr val="2185C5"/>
              </a:buClr>
              <a:buSzPct val="100000"/>
              <a:buFont typeface="Raleway"/>
              <a:buNone/>
              <a:defRPr sz="4800">
                <a:solidFill>
                  <a:srgbClr val="2185C5"/>
                </a:solidFill>
                <a:latin typeface="Raleway"/>
                <a:ea typeface="Raleway"/>
                <a:cs typeface="Raleway"/>
                <a:sym typeface="Raleway"/>
              </a:defRPr>
            </a:lvl9pPr>
          </a:lstStyle>
          <a:p>
            <a:r>
              <a:rPr lang="en-US" sz="3200" spc="600" dirty="0">
                <a:ln w="0"/>
                <a:solidFill>
                  <a:srgbClr val="0070C0"/>
                </a:solidFill>
                <a:effectLst>
                  <a:outerShdw blurRad="38100" dist="19050" dir="2700000" algn="tl" rotWithShape="0">
                    <a:schemeClr val="dk1">
                      <a:alpha val="40000"/>
                    </a:schemeClr>
                  </a:outerShdw>
                </a:effectLst>
              </a:rPr>
              <a:t>a</a:t>
            </a:r>
            <a:r>
              <a:rPr lang="en" sz="3200" spc="600" dirty="0">
                <a:ln w="0"/>
                <a:solidFill>
                  <a:srgbClr val="0070C0"/>
                </a:solidFill>
                <a:effectLst>
                  <a:outerShdw blurRad="38100" dist="19050" dir="2700000" algn="tl" rotWithShape="0">
                    <a:schemeClr val="dk1">
                      <a:alpha val="40000"/>
                    </a:schemeClr>
                  </a:outerShdw>
                </a:effectLst>
              </a:rPr>
              <a:t>s Action Research</a:t>
            </a:r>
          </a:p>
        </p:txBody>
      </p:sp>
      <p:sp>
        <p:nvSpPr>
          <p:cNvPr id="4" name="Shape 78"/>
          <p:cNvSpPr txBox="1">
            <a:spLocks/>
          </p:cNvSpPr>
          <p:nvPr/>
        </p:nvSpPr>
        <p:spPr>
          <a:xfrm>
            <a:off x="5608057" y="5631632"/>
            <a:ext cx="6166073" cy="545863"/>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ct val="100000"/>
              <a:buFont typeface="Raleway"/>
              <a:buNone/>
              <a:defRPr sz="4800" b="0" i="0" u="none" strike="noStrike" cap="none">
                <a:solidFill>
                  <a:srgbClr val="2185C5"/>
                </a:solidFill>
                <a:latin typeface="Raleway"/>
                <a:ea typeface="Raleway"/>
                <a:cs typeface="Raleway"/>
                <a:sym typeface="Raleway"/>
              </a:defRPr>
            </a:lvl1pPr>
            <a:lvl2pPr lvl="1">
              <a:spcBef>
                <a:spcPts val="0"/>
              </a:spcBef>
              <a:buClr>
                <a:srgbClr val="2185C5"/>
              </a:buClr>
              <a:buSzPct val="100000"/>
              <a:buFont typeface="Raleway"/>
              <a:buNone/>
              <a:defRPr sz="4800">
                <a:solidFill>
                  <a:srgbClr val="2185C5"/>
                </a:solidFill>
                <a:latin typeface="Raleway"/>
                <a:ea typeface="Raleway"/>
                <a:cs typeface="Raleway"/>
                <a:sym typeface="Raleway"/>
              </a:defRPr>
            </a:lvl2pPr>
            <a:lvl3pPr lvl="2">
              <a:spcBef>
                <a:spcPts val="0"/>
              </a:spcBef>
              <a:buClr>
                <a:srgbClr val="2185C5"/>
              </a:buClr>
              <a:buSzPct val="100000"/>
              <a:buFont typeface="Raleway"/>
              <a:buNone/>
              <a:defRPr sz="4800">
                <a:solidFill>
                  <a:srgbClr val="2185C5"/>
                </a:solidFill>
                <a:latin typeface="Raleway"/>
                <a:ea typeface="Raleway"/>
                <a:cs typeface="Raleway"/>
                <a:sym typeface="Raleway"/>
              </a:defRPr>
            </a:lvl3pPr>
            <a:lvl4pPr lvl="3">
              <a:spcBef>
                <a:spcPts val="0"/>
              </a:spcBef>
              <a:buClr>
                <a:srgbClr val="2185C5"/>
              </a:buClr>
              <a:buSzPct val="100000"/>
              <a:buFont typeface="Raleway"/>
              <a:buNone/>
              <a:defRPr sz="4800">
                <a:solidFill>
                  <a:srgbClr val="2185C5"/>
                </a:solidFill>
                <a:latin typeface="Raleway"/>
                <a:ea typeface="Raleway"/>
                <a:cs typeface="Raleway"/>
                <a:sym typeface="Raleway"/>
              </a:defRPr>
            </a:lvl4pPr>
            <a:lvl5pPr lvl="4">
              <a:spcBef>
                <a:spcPts val="0"/>
              </a:spcBef>
              <a:buClr>
                <a:srgbClr val="2185C5"/>
              </a:buClr>
              <a:buSzPct val="100000"/>
              <a:buFont typeface="Raleway"/>
              <a:buNone/>
              <a:defRPr sz="4800">
                <a:solidFill>
                  <a:srgbClr val="2185C5"/>
                </a:solidFill>
                <a:latin typeface="Raleway"/>
                <a:ea typeface="Raleway"/>
                <a:cs typeface="Raleway"/>
                <a:sym typeface="Raleway"/>
              </a:defRPr>
            </a:lvl5pPr>
            <a:lvl6pPr lvl="5">
              <a:spcBef>
                <a:spcPts val="0"/>
              </a:spcBef>
              <a:buClr>
                <a:srgbClr val="2185C5"/>
              </a:buClr>
              <a:buSzPct val="100000"/>
              <a:buFont typeface="Raleway"/>
              <a:buNone/>
              <a:defRPr sz="4800">
                <a:solidFill>
                  <a:srgbClr val="2185C5"/>
                </a:solidFill>
                <a:latin typeface="Raleway"/>
                <a:ea typeface="Raleway"/>
                <a:cs typeface="Raleway"/>
                <a:sym typeface="Raleway"/>
              </a:defRPr>
            </a:lvl6pPr>
            <a:lvl7pPr lvl="6">
              <a:spcBef>
                <a:spcPts val="0"/>
              </a:spcBef>
              <a:buClr>
                <a:srgbClr val="2185C5"/>
              </a:buClr>
              <a:buSzPct val="100000"/>
              <a:buFont typeface="Raleway"/>
              <a:buNone/>
              <a:defRPr sz="4800">
                <a:solidFill>
                  <a:srgbClr val="2185C5"/>
                </a:solidFill>
                <a:latin typeface="Raleway"/>
                <a:ea typeface="Raleway"/>
                <a:cs typeface="Raleway"/>
                <a:sym typeface="Raleway"/>
              </a:defRPr>
            </a:lvl7pPr>
            <a:lvl8pPr lvl="7">
              <a:spcBef>
                <a:spcPts val="0"/>
              </a:spcBef>
              <a:buClr>
                <a:srgbClr val="2185C5"/>
              </a:buClr>
              <a:buSzPct val="100000"/>
              <a:buFont typeface="Raleway"/>
              <a:buNone/>
              <a:defRPr sz="4800">
                <a:solidFill>
                  <a:srgbClr val="2185C5"/>
                </a:solidFill>
                <a:latin typeface="Raleway"/>
                <a:ea typeface="Raleway"/>
                <a:cs typeface="Raleway"/>
                <a:sym typeface="Raleway"/>
              </a:defRPr>
            </a:lvl8pPr>
            <a:lvl9pPr lvl="8">
              <a:spcBef>
                <a:spcPts val="0"/>
              </a:spcBef>
              <a:buClr>
                <a:srgbClr val="2185C5"/>
              </a:buClr>
              <a:buSzPct val="100000"/>
              <a:buFont typeface="Raleway"/>
              <a:buNone/>
              <a:defRPr sz="4800">
                <a:solidFill>
                  <a:srgbClr val="2185C5"/>
                </a:solidFill>
                <a:latin typeface="Raleway"/>
                <a:ea typeface="Raleway"/>
                <a:cs typeface="Raleway"/>
                <a:sym typeface="Raleway"/>
              </a:defRPr>
            </a:lvl9pPr>
          </a:lstStyle>
          <a:p>
            <a:pPr algn="r"/>
            <a:r>
              <a:rPr lang="en-US" sz="1800" b="1" dirty="0">
                <a:ln w="0"/>
                <a:solidFill>
                  <a:schemeClr val="tx1">
                    <a:lumMod val="65000"/>
                    <a:lumOff val="35000"/>
                  </a:schemeClr>
                </a:solidFill>
                <a:effectLst>
                  <a:outerShdw blurRad="38100" dist="19050" dir="2700000" algn="tl" rotWithShape="0">
                    <a:schemeClr val="dk1">
                      <a:alpha val="40000"/>
                    </a:schemeClr>
                  </a:outerShdw>
                </a:effectLst>
              </a:rPr>
              <a:t>VON CHRISTOPHER G. CHUA, LPT, MST</a:t>
            </a:r>
          </a:p>
          <a:p>
            <a:pPr algn="r"/>
            <a:r>
              <a:rPr lang="en-US" sz="1800" dirty="0">
                <a:ln w="0"/>
                <a:solidFill>
                  <a:schemeClr val="tx1">
                    <a:lumMod val="50000"/>
                    <a:lumOff val="50000"/>
                  </a:schemeClr>
                </a:solidFill>
                <a:effectLst>
                  <a:outerShdw blurRad="38100" dist="19050" dir="2700000" algn="tl" rotWithShape="0">
                    <a:schemeClr val="dk1">
                      <a:alpha val="40000"/>
                    </a:schemeClr>
                  </a:outerShdw>
                </a:effectLst>
              </a:rPr>
              <a:t>Instructor, ESSU-Graduate School</a:t>
            </a:r>
            <a:endParaRPr lang="en" sz="1800" dirty="0">
              <a:ln w="0"/>
              <a:solidFill>
                <a:schemeClr val="tx1">
                  <a:lumMod val="50000"/>
                  <a:lumOff val="50000"/>
                </a:schemeClr>
              </a:solidFill>
              <a:effectLst>
                <a:outerShdw blurRad="38100" dist="19050" dir="2700000" algn="tl" rotWithShape="0">
                  <a:schemeClr val="dk1">
                    <a:alpha val="40000"/>
                  </a:schemeClr>
                </a:outerShdw>
              </a:effectLst>
            </a:endParaRPr>
          </a:p>
        </p:txBody>
      </p:sp>
      <p:sp>
        <p:nvSpPr>
          <p:cNvPr id="5" name="Shape 78"/>
          <p:cNvSpPr txBox="1">
            <a:spLocks/>
          </p:cNvSpPr>
          <p:nvPr/>
        </p:nvSpPr>
        <p:spPr>
          <a:xfrm>
            <a:off x="921773" y="2105893"/>
            <a:ext cx="6591969" cy="545863"/>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ct val="100000"/>
              <a:buFont typeface="Raleway"/>
              <a:buNone/>
              <a:defRPr sz="4800" b="0" i="0" u="none" strike="noStrike" cap="none">
                <a:solidFill>
                  <a:srgbClr val="2185C5"/>
                </a:solidFill>
                <a:latin typeface="Raleway"/>
                <a:ea typeface="Raleway"/>
                <a:cs typeface="Raleway"/>
                <a:sym typeface="Raleway"/>
              </a:defRPr>
            </a:lvl1pPr>
            <a:lvl2pPr lvl="1">
              <a:spcBef>
                <a:spcPts val="0"/>
              </a:spcBef>
              <a:buClr>
                <a:srgbClr val="2185C5"/>
              </a:buClr>
              <a:buSzPct val="100000"/>
              <a:buFont typeface="Raleway"/>
              <a:buNone/>
              <a:defRPr sz="4800">
                <a:solidFill>
                  <a:srgbClr val="2185C5"/>
                </a:solidFill>
                <a:latin typeface="Raleway"/>
                <a:ea typeface="Raleway"/>
                <a:cs typeface="Raleway"/>
                <a:sym typeface="Raleway"/>
              </a:defRPr>
            </a:lvl2pPr>
            <a:lvl3pPr lvl="2">
              <a:spcBef>
                <a:spcPts val="0"/>
              </a:spcBef>
              <a:buClr>
                <a:srgbClr val="2185C5"/>
              </a:buClr>
              <a:buSzPct val="100000"/>
              <a:buFont typeface="Raleway"/>
              <a:buNone/>
              <a:defRPr sz="4800">
                <a:solidFill>
                  <a:srgbClr val="2185C5"/>
                </a:solidFill>
                <a:latin typeface="Raleway"/>
                <a:ea typeface="Raleway"/>
                <a:cs typeface="Raleway"/>
                <a:sym typeface="Raleway"/>
              </a:defRPr>
            </a:lvl3pPr>
            <a:lvl4pPr lvl="3">
              <a:spcBef>
                <a:spcPts val="0"/>
              </a:spcBef>
              <a:buClr>
                <a:srgbClr val="2185C5"/>
              </a:buClr>
              <a:buSzPct val="100000"/>
              <a:buFont typeface="Raleway"/>
              <a:buNone/>
              <a:defRPr sz="4800">
                <a:solidFill>
                  <a:srgbClr val="2185C5"/>
                </a:solidFill>
                <a:latin typeface="Raleway"/>
                <a:ea typeface="Raleway"/>
                <a:cs typeface="Raleway"/>
                <a:sym typeface="Raleway"/>
              </a:defRPr>
            </a:lvl4pPr>
            <a:lvl5pPr lvl="4">
              <a:spcBef>
                <a:spcPts val="0"/>
              </a:spcBef>
              <a:buClr>
                <a:srgbClr val="2185C5"/>
              </a:buClr>
              <a:buSzPct val="100000"/>
              <a:buFont typeface="Raleway"/>
              <a:buNone/>
              <a:defRPr sz="4800">
                <a:solidFill>
                  <a:srgbClr val="2185C5"/>
                </a:solidFill>
                <a:latin typeface="Raleway"/>
                <a:ea typeface="Raleway"/>
                <a:cs typeface="Raleway"/>
                <a:sym typeface="Raleway"/>
              </a:defRPr>
            </a:lvl5pPr>
            <a:lvl6pPr lvl="5">
              <a:spcBef>
                <a:spcPts val="0"/>
              </a:spcBef>
              <a:buClr>
                <a:srgbClr val="2185C5"/>
              </a:buClr>
              <a:buSzPct val="100000"/>
              <a:buFont typeface="Raleway"/>
              <a:buNone/>
              <a:defRPr sz="4800">
                <a:solidFill>
                  <a:srgbClr val="2185C5"/>
                </a:solidFill>
                <a:latin typeface="Raleway"/>
                <a:ea typeface="Raleway"/>
                <a:cs typeface="Raleway"/>
                <a:sym typeface="Raleway"/>
              </a:defRPr>
            </a:lvl6pPr>
            <a:lvl7pPr lvl="6">
              <a:spcBef>
                <a:spcPts val="0"/>
              </a:spcBef>
              <a:buClr>
                <a:srgbClr val="2185C5"/>
              </a:buClr>
              <a:buSzPct val="100000"/>
              <a:buFont typeface="Raleway"/>
              <a:buNone/>
              <a:defRPr sz="4800">
                <a:solidFill>
                  <a:srgbClr val="2185C5"/>
                </a:solidFill>
                <a:latin typeface="Raleway"/>
                <a:ea typeface="Raleway"/>
                <a:cs typeface="Raleway"/>
                <a:sym typeface="Raleway"/>
              </a:defRPr>
            </a:lvl7pPr>
            <a:lvl8pPr lvl="7">
              <a:spcBef>
                <a:spcPts val="0"/>
              </a:spcBef>
              <a:buClr>
                <a:srgbClr val="2185C5"/>
              </a:buClr>
              <a:buSzPct val="100000"/>
              <a:buFont typeface="Raleway"/>
              <a:buNone/>
              <a:defRPr sz="4800">
                <a:solidFill>
                  <a:srgbClr val="2185C5"/>
                </a:solidFill>
                <a:latin typeface="Raleway"/>
                <a:ea typeface="Raleway"/>
                <a:cs typeface="Raleway"/>
                <a:sym typeface="Raleway"/>
              </a:defRPr>
            </a:lvl8pPr>
            <a:lvl9pPr lvl="8">
              <a:spcBef>
                <a:spcPts val="0"/>
              </a:spcBef>
              <a:buClr>
                <a:srgbClr val="2185C5"/>
              </a:buClr>
              <a:buSzPct val="100000"/>
              <a:buFont typeface="Raleway"/>
              <a:buNone/>
              <a:defRPr sz="4800">
                <a:solidFill>
                  <a:srgbClr val="2185C5"/>
                </a:solidFill>
                <a:latin typeface="Raleway"/>
                <a:ea typeface="Raleway"/>
                <a:cs typeface="Raleway"/>
                <a:sym typeface="Raleway"/>
              </a:defRPr>
            </a:lvl9pPr>
          </a:lstStyle>
          <a:p>
            <a:r>
              <a:rPr lang="en-US" sz="2400" spc="300" dirty="0">
                <a:ln w="0"/>
                <a:solidFill>
                  <a:schemeClr val="bg1">
                    <a:lumMod val="65000"/>
                  </a:schemeClr>
                </a:solidFill>
                <a:effectLst>
                  <a:outerShdw blurRad="38100" dist="19050" dir="2700000" algn="tl" rotWithShape="0">
                    <a:schemeClr val="dk1">
                      <a:alpha val="40000"/>
                    </a:schemeClr>
                  </a:outerShdw>
                </a:effectLst>
                <a:latin typeface="Lato" panose="020B0604020202020204" charset="0"/>
              </a:rPr>
              <a:t>MATH 605: Geometry for Teachers</a:t>
            </a:r>
            <a:endParaRPr lang="en" sz="2400" spc="300" dirty="0">
              <a:ln w="0"/>
              <a:solidFill>
                <a:schemeClr val="bg1">
                  <a:lumMod val="65000"/>
                </a:schemeClr>
              </a:solidFill>
              <a:effectLst>
                <a:outerShdw blurRad="38100" dist="19050" dir="2700000" algn="tl" rotWithShape="0">
                  <a:schemeClr val="dk1">
                    <a:alpha val="40000"/>
                  </a:schemeClr>
                </a:outerShdw>
              </a:effectLst>
              <a:latin typeface="Lato" panose="020B0604020202020204" charset="0"/>
            </a:endParaRPr>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1000"/>
                                        <p:tgtEl>
                                          <p:spTgt spid="78"/>
                                        </p:tgtEl>
                                      </p:cBhvr>
                                    </p:animEffect>
                                    <p:anim calcmode="lin" valueType="num">
                                      <p:cBhvr>
                                        <p:cTn id="12" dur="1000" fill="hold"/>
                                        <p:tgtEl>
                                          <p:spTgt spid="78"/>
                                        </p:tgtEl>
                                        <p:attrNameLst>
                                          <p:attrName>ppt_x</p:attrName>
                                        </p:attrNameLst>
                                      </p:cBhvr>
                                      <p:tavLst>
                                        <p:tav tm="0">
                                          <p:val>
                                            <p:strVal val="#ppt_x"/>
                                          </p:val>
                                        </p:tav>
                                        <p:tav tm="100000">
                                          <p:val>
                                            <p:strVal val="#ppt_x"/>
                                          </p:val>
                                        </p:tav>
                                      </p:tavLst>
                                    </p:anim>
                                    <p:anim calcmode="lin" valueType="num">
                                      <p:cBhvr>
                                        <p:cTn id="13" dur="1000" fill="hold"/>
                                        <p:tgtEl>
                                          <p:spTgt spid="78"/>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3"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3408010" y="404446"/>
            <a:ext cx="8377589" cy="6233746"/>
          </a:xfrm>
          <a:prstGeom prst="rect">
            <a:avLst/>
          </a:prstGeom>
        </p:spPr>
        <p:txBody>
          <a:bodyPr lIns="91425" tIns="91425" rIns="91425" bIns="91425" anchor="t" anchorCtr="0">
            <a:noAutofit/>
          </a:bodyPr>
          <a:lstStyle/>
          <a:p>
            <a:pPr>
              <a:buNone/>
            </a:pPr>
            <a:r>
              <a:rPr lang="en-US" sz="2800" dirty="0">
                <a:solidFill>
                  <a:schemeClr val="tx1">
                    <a:lumMod val="65000"/>
                    <a:lumOff val="35000"/>
                  </a:schemeClr>
                </a:solidFill>
              </a:rPr>
              <a:t>It is not a seminar or a workshop.</a:t>
            </a:r>
            <a:endParaRPr lang="en-US" sz="2000" b="1" dirty="0">
              <a:solidFill>
                <a:schemeClr val="tx1">
                  <a:lumMod val="65000"/>
                  <a:lumOff val="35000"/>
                </a:schemeClr>
              </a:solidFill>
              <a:latin typeface="Raleway" panose="020B0403030101060003" pitchFamily="34" charset="0"/>
            </a:endParaRPr>
          </a:p>
          <a:p>
            <a:pPr>
              <a:buNone/>
            </a:pPr>
            <a:r>
              <a:rPr lang="en-US" sz="2000" b="1" dirty="0" err="1">
                <a:solidFill>
                  <a:schemeClr val="bg1">
                    <a:lumMod val="65000"/>
                  </a:schemeClr>
                </a:solidFill>
                <a:latin typeface="Raleway" panose="020B0403030101060003" pitchFamily="34" charset="0"/>
              </a:rPr>
              <a:t>Fujii</a:t>
            </a:r>
            <a:r>
              <a:rPr lang="en-US" sz="2000" b="1" dirty="0">
                <a:solidFill>
                  <a:schemeClr val="bg1">
                    <a:lumMod val="65000"/>
                  </a:schemeClr>
                </a:solidFill>
                <a:latin typeface="Raleway" panose="020B0403030101060003" pitchFamily="34" charset="0"/>
              </a:rPr>
              <a:t>, cited in </a:t>
            </a:r>
            <a:r>
              <a:rPr lang="en-US" sz="2000" b="1" dirty="0" err="1">
                <a:solidFill>
                  <a:schemeClr val="bg1">
                    <a:lumMod val="65000"/>
                  </a:schemeClr>
                </a:solidFill>
                <a:latin typeface="Raleway" panose="020B0403030101060003" pitchFamily="34" charset="0"/>
              </a:rPr>
              <a:t>Ebaeguin</a:t>
            </a:r>
            <a:r>
              <a:rPr lang="en-US" sz="2000" b="1" dirty="0">
                <a:solidFill>
                  <a:schemeClr val="bg1">
                    <a:lumMod val="65000"/>
                  </a:schemeClr>
                </a:solidFill>
                <a:latin typeface="Raleway" panose="020B0403030101060003" pitchFamily="34" charset="0"/>
              </a:rPr>
              <a:t> &amp; Stephens, 2014</a:t>
            </a:r>
          </a:p>
          <a:p>
            <a:pPr>
              <a:buNone/>
            </a:pPr>
            <a:endParaRPr lang="en-US" sz="2800" dirty="0">
              <a:solidFill>
                <a:schemeClr val="tx1">
                  <a:lumMod val="65000"/>
                  <a:lumOff val="35000"/>
                </a:schemeClr>
              </a:solidFill>
            </a:endParaRPr>
          </a:p>
          <a:p>
            <a:pPr>
              <a:buNone/>
            </a:pPr>
            <a:r>
              <a:rPr lang="en-US" sz="2800" dirty="0">
                <a:solidFill>
                  <a:schemeClr val="tx1">
                    <a:lumMod val="65000"/>
                    <a:lumOff val="35000"/>
                  </a:schemeClr>
                </a:solidFill>
              </a:rPr>
              <a:t>A workshop begins with an answer, a lesson study begins with a question.</a:t>
            </a:r>
          </a:p>
          <a:p>
            <a:pPr>
              <a:buNone/>
            </a:pPr>
            <a:r>
              <a:rPr lang="en-US" sz="2000" b="1" dirty="0" err="1">
                <a:solidFill>
                  <a:schemeClr val="bg1">
                    <a:lumMod val="65000"/>
                  </a:schemeClr>
                </a:solidFill>
                <a:latin typeface="Raleway" panose="020B0403030101060003" pitchFamily="34" charset="0"/>
              </a:rPr>
              <a:t>Liptak</a:t>
            </a:r>
            <a:r>
              <a:rPr lang="en-US" sz="2000" b="1" dirty="0">
                <a:solidFill>
                  <a:schemeClr val="bg1">
                    <a:lumMod val="65000"/>
                  </a:schemeClr>
                </a:solidFill>
                <a:latin typeface="Raleway" panose="020B0403030101060003" pitchFamily="34" charset="0"/>
              </a:rPr>
              <a:t>, cited in Lewis, 2002</a:t>
            </a:r>
          </a:p>
          <a:p>
            <a:pPr>
              <a:buNone/>
            </a:pPr>
            <a:endParaRPr lang="en-US" sz="2000" b="1" dirty="0">
              <a:solidFill>
                <a:schemeClr val="bg1">
                  <a:lumMod val="65000"/>
                </a:schemeClr>
              </a:solidFill>
              <a:latin typeface="Raleway" panose="020B0403030101060003" pitchFamily="34" charset="0"/>
            </a:endParaRPr>
          </a:p>
          <a:p>
            <a:pPr lvl="0">
              <a:buNone/>
            </a:pPr>
            <a:r>
              <a:rPr lang="en-US" sz="2800" dirty="0">
                <a:solidFill>
                  <a:srgbClr val="000000">
                    <a:lumMod val="65000"/>
                    <a:lumOff val="35000"/>
                  </a:srgbClr>
                </a:solidFill>
              </a:rPr>
              <a:t>It is not a momentary activity… is a purpose-oriented and continuing life-long practice.</a:t>
            </a:r>
            <a:endParaRPr lang="en-US" sz="2000" b="1" dirty="0">
              <a:solidFill>
                <a:srgbClr val="000000">
                  <a:lumMod val="65000"/>
                  <a:lumOff val="35000"/>
                </a:srgbClr>
              </a:solidFill>
              <a:latin typeface="Raleway" panose="020B0403030101060003" pitchFamily="34" charset="0"/>
            </a:endParaRPr>
          </a:p>
          <a:p>
            <a:pPr lvl="0">
              <a:buNone/>
            </a:pPr>
            <a:r>
              <a:rPr lang="en-US" sz="2000" b="1" dirty="0" err="1">
                <a:solidFill>
                  <a:srgbClr val="FFFFFF">
                    <a:lumMod val="65000"/>
                  </a:srgbClr>
                </a:solidFill>
                <a:latin typeface="Raleway" panose="020B0403030101060003" pitchFamily="34" charset="0"/>
              </a:rPr>
              <a:t>Fujii</a:t>
            </a:r>
            <a:r>
              <a:rPr lang="en-US" sz="2000" b="1" dirty="0">
                <a:solidFill>
                  <a:srgbClr val="FFFFFF">
                    <a:lumMod val="65000"/>
                  </a:srgbClr>
                </a:solidFill>
                <a:latin typeface="Raleway" panose="020B0403030101060003" pitchFamily="34" charset="0"/>
              </a:rPr>
              <a:t>, 2014</a:t>
            </a:r>
          </a:p>
          <a:p>
            <a:pPr lvl="0">
              <a:buNone/>
            </a:pPr>
            <a:endParaRPr lang="en-US" sz="2800" dirty="0">
              <a:solidFill>
                <a:srgbClr val="000000">
                  <a:lumMod val="65000"/>
                  <a:lumOff val="35000"/>
                </a:srgbClr>
              </a:solidFill>
            </a:endParaRPr>
          </a:p>
          <a:p>
            <a:pPr lvl="0">
              <a:buNone/>
            </a:pPr>
            <a:r>
              <a:rPr lang="en-PH" sz="2800" dirty="0">
                <a:solidFill>
                  <a:srgbClr val="000000">
                    <a:lumMod val="65000"/>
                    <a:lumOff val="35000"/>
                  </a:srgbClr>
                </a:solidFill>
              </a:rPr>
              <a:t>Continuity and the desire to improve teaching are critical factors of lesson study that distinguish it from workshops.</a:t>
            </a:r>
          </a:p>
          <a:p>
            <a:pPr lvl="0">
              <a:buNone/>
            </a:pPr>
            <a:r>
              <a:rPr lang="en-US" sz="2000" b="1" dirty="0">
                <a:solidFill>
                  <a:srgbClr val="FFFFFF">
                    <a:lumMod val="65000"/>
                  </a:srgbClr>
                </a:solidFill>
                <a:latin typeface="Raleway" panose="020B0403030101060003" pitchFamily="34" charset="0"/>
              </a:rPr>
              <a:t>ibid., p 71</a:t>
            </a:r>
          </a:p>
          <a:p>
            <a:pPr>
              <a:buNone/>
            </a:pPr>
            <a:endParaRPr lang="en-US" sz="2000" b="1" dirty="0">
              <a:solidFill>
                <a:schemeClr val="bg1">
                  <a:lumMod val="65000"/>
                </a:schemeClr>
              </a:solidFill>
              <a:latin typeface="Raleway" panose="020B0403030101060003" pitchFamily="34" charset="0"/>
            </a:endParaRPr>
          </a:p>
        </p:txBody>
      </p:sp>
      <p:sp>
        <p:nvSpPr>
          <p:cNvPr id="6" name="Rectangle 5"/>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ectangle 4"/>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ectangle 2"/>
          <p:cNvSpPr/>
          <p:nvPr/>
        </p:nvSpPr>
        <p:spPr>
          <a:xfrm>
            <a:off x="0" y="4466492"/>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32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Is lesson study a workshop or seminar?</a:t>
            </a:r>
          </a:p>
        </p:txBody>
      </p:sp>
      <p:sp>
        <p:nvSpPr>
          <p:cNvPr id="9" name="Rectangle 8"/>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8901832"/>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112">
                                            <p:txEl>
                                              <p:pRg st="0" end="0"/>
                                            </p:txEl>
                                          </p:spTgt>
                                        </p:tgtEl>
                                      </p:cBhvr>
                                    </p:animEffect>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112">
                                            <p:txEl>
                                              <p:pRg st="1" end="1"/>
                                            </p:txEl>
                                          </p:spTgt>
                                        </p:tgtEl>
                                        <p:attrNameLst>
                                          <p:attrName>style.visibility</p:attrName>
                                        </p:attrNameLst>
                                      </p:cBhvr>
                                      <p:to>
                                        <p:strVal val="visible"/>
                                      </p:to>
                                    </p:set>
                                    <p:anim calcmode="lin" valueType="num">
                                      <p:cBhvr additive="base">
                                        <p:cTn id="12" dur="500"/>
                                        <p:tgtEl>
                                          <p:spTgt spid="112">
                                            <p:txEl>
                                              <p:pRg st="1" end="1"/>
                                            </p:txEl>
                                          </p:spTgt>
                                        </p:tgtEl>
                                        <p:attrNameLst>
                                          <p:attrName>ppt_x</p:attrName>
                                        </p:attrNameLst>
                                      </p:cBhvr>
                                      <p:tavLst>
                                        <p:tav tm="0">
                                          <p:val>
                                            <p:strVal val="#ppt_x-#ppt_w*1.125000"/>
                                          </p:val>
                                        </p:tav>
                                        <p:tav tm="100000">
                                          <p:val>
                                            <p:strVal val="#ppt_x"/>
                                          </p:val>
                                        </p:tav>
                                      </p:tavLst>
                                    </p:anim>
                                    <p:animEffect transition="in" filter="wipe(right)">
                                      <p:cBhvr>
                                        <p:cTn id="13" dur="500"/>
                                        <p:tgtEl>
                                          <p:spTgt spid="11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112">
                                            <p:txEl>
                                              <p:pRg st="3" end="3"/>
                                            </p:txEl>
                                          </p:spTgt>
                                        </p:tgtEl>
                                        <p:attrNameLst>
                                          <p:attrName>style.visibility</p:attrName>
                                        </p:attrNameLst>
                                      </p:cBhvr>
                                      <p:to>
                                        <p:strVal val="visible"/>
                                      </p:to>
                                    </p:set>
                                    <p:anim calcmode="lin" valueType="num">
                                      <p:cBhvr additive="base">
                                        <p:cTn id="18" dur="500"/>
                                        <p:tgtEl>
                                          <p:spTgt spid="112">
                                            <p:txEl>
                                              <p:pRg st="3" end="3"/>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112">
                                            <p:txEl>
                                              <p:pRg st="3" end="3"/>
                                            </p:txEl>
                                          </p:spTgt>
                                        </p:tgtEl>
                                      </p:cBhvr>
                                    </p:animEffect>
                                  </p:childTnLst>
                                </p:cTn>
                              </p:par>
                            </p:childTnLst>
                          </p:cTn>
                        </p:par>
                        <p:par>
                          <p:cTn id="20" fill="hold">
                            <p:stCondLst>
                              <p:cond delay="500"/>
                            </p:stCondLst>
                            <p:childTnLst>
                              <p:par>
                                <p:cTn id="21" presetID="12" presetClass="entr" presetSubtype="8" fill="hold" grpId="0" nodeType="afterEffect">
                                  <p:stCondLst>
                                    <p:cond delay="0"/>
                                  </p:stCondLst>
                                  <p:childTnLst>
                                    <p:set>
                                      <p:cBhvr>
                                        <p:cTn id="22" dur="1" fill="hold">
                                          <p:stCondLst>
                                            <p:cond delay="0"/>
                                          </p:stCondLst>
                                        </p:cTn>
                                        <p:tgtEl>
                                          <p:spTgt spid="112">
                                            <p:txEl>
                                              <p:pRg st="4" end="4"/>
                                            </p:txEl>
                                          </p:spTgt>
                                        </p:tgtEl>
                                        <p:attrNameLst>
                                          <p:attrName>style.visibility</p:attrName>
                                        </p:attrNameLst>
                                      </p:cBhvr>
                                      <p:to>
                                        <p:strVal val="visible"/>
                                      </p:to>
                                    </p:set>
                                    <p:anim calcmode="lin" valueType="num">
                                      <p:cBhvr additive="base">
                                        <p:cTn id="23" dur="500"/>
                                        <p:tgtEl>
                                          <p:spTgt spid="112">
                                            <p:txEl>
                                              <p:pRg st="4" end="4"/>
                                            </p:txEl>
                                          </p:spTgt>
                                        </p:tgtEl>
                                        <p:attrNameLst>
                                          <p:attrName>ppt_x</p:attrName>
                                        </p:attrNameLst>
                                      </p:cBhvr>
                                      <p:tavLst>
                                        <p:tav tm="0">
                                          <p:val>
                                            <p:strVal val="#ppt_x-#ppt_w*1.125000"/>
                                          </p:val>
                                        </p:tav>
                                        <p:tav tm="100000">
                                          <p:val>
                                            <p:strVal val="#ppt_x"/>
                                          </p:val>
                                        </p:tav>
                                      </p:tavLst>
                                    </p:anim>
                                    <p:animEffect transition="in" filter="wipe(right)">
                                      <p:cBhvr>
                                        <p:cTn id="24" dur="500"/>
                                        <p:tgtEl>
                                          <p:spTgt spid="112">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grpId="0" nodeType="clickEffect">
                                  <p:stCondLst>
                                    <p:cond delay="0"/>
                                  </p:stCondLst>
                                  <p:childTnLst>
                                    <p:set>
                                      <p:cBhvr>
                                        <p:cTn id="28" dur="1" fill="hold">
                                          <p:stCondLst>
                                            <p:cond delay="0"/>
                                          </p:stCondLst>
                                        </p:cTn>
                                        <p:tgtEl>
                                          <p:spTgt spid="112">
                                            <p:txEl>
                                              <p:pRg st="6" end="6"/>
                                            </p:txEl>
                                          </p:spTgt>
                                        </p:tgtEl>
                                        <p:attrNameLst>
                                          <p:attrName>style.visibility</p:attrName>
                                        </p:attrNameLst>
                                      </p:cBhvr>
                                      <p:to>
                                        <p:strVal val="visible"/>
                                      </p:to>
                                    </p:set>
                                    <p:anim calcmode="lin" valueType="num">
                                      <p:cBhvr additive="base">
                                        <p:cTn id="29" dur="500"/>
                                        <p:tgtEl>
                                          <p:spTgt spid="112">
                                            <p:txEl>
                                              <p:pRg st="6" end="6"/>
                                            </p:txEl>
                                          </p:spTgt>
                                        </p:tgtEl>
                                        <p:attrNameLst>
                                          <p:attrName>ppt_x</p:attrName>
                                        </p:attrNameLst>
                                      </p:cBhvr>
                                      <p:tavLst>
                                        <p:tav tm="0">
                                          <p:val>
                                            <p:strVal val="#ppt_x-#ppt_w*1.125000"/>
                                          </p:val>
                                        </p:tav>
                                        <p:tav tm="100000">
                                          <p:val>
                                            <p:strVal val="#ppt_x"/>
                                          </p:val>
                                        </p:tav>
                                      </p:tavLst>
                                    </p:anim>
                                    <p:animEffect transition="in" filter="wipe(right)">
                                      <p:cBhvr>
                                        <p:cTn id="30" dur="500"/>
                                        <p:tgtEl>
                                          <p:spTgt spid="112">
                                            <p:txEl>
                                              <p:pRg st="6" end="6"/>
                                            </p:txEl>
                                          </p:spTgt>
                                        </p:tgtEl>
                                      </p:cBhvr>
                                    </p:animEffect>
                                  </p:childTnLst>
                                </p:cTn>
                              </p:par>
                            </p:childTnLst>
                          </p:cTn>
                        </p:par>
                        <p:par>
                          <p:cTn id="31" fill="hold">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12">
                                            <p:txEl>
                                              <p:pRg st="7" end="7"/>
                                            </p:txEl>
                                          </p:spTgt>
                                        </p:tgtEl>
                                        <p:attrNameLst>
                                          <p:attrName>style.visibility</p:attrName>
                                        </p:attrNameLst>
                                      </p:cBhvr>
                                      <p:to>
                                        <p:strVal val="visible"/>
                                      </p:to>
                                    </p:set>
                                    <p:anim calcmode="lin" valueType="num">
                                      <p:cBhvr additive="base">
                                        <p:cTn id="34" dur="500"/>
                                        <p:tgtEl>
                                          <p:spTgt spid="112">
                                            <p:txEl>
                                              <p:pRg st="7" end="7"/>
                                            </p:txEl>
                                          </p:spTgt>
                                        </p:tgtEl>
                                        <p:attrNameLst>
                                          <p:attrName>ppt_x</p:attrName>
                                        </p:attrNameLst>
                                      </p:cBhvr>
                                      <p:tavLst>
                                        <p:tav tm="0">
                                          <p:val>
                                            <p:strVal val="#ppt_x-#ppt_w*1.125000"/>
                                          </p:val>
                                        </p:tav>
                                        <p:tav tm="100000">
                                          <p:val>
                                            <p:strVal val="#ppt_x"/>
                                          </p:val>
                                        </p:tav>
                                      </p:tavLst>
                                    </p:anim>
                                    <p:animEffect transition="in" filter="wipe(right)">
                                      <p:cBhvr>
                                        <p:cTn id="35" dur="500"/>
                                        <p:tgtEl>
                                          <p:spTgt spid="112">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grpId="0" nodeType="clickEffect">
                                  <p:stCondLst>
                                    <p:cond delay="0"/>
                                  </p:stCondLst>
                                  <p:childTnLst>
                                    <p:set>
                                      <p:cBhvr>
                                        <p:cTn id="39" dur="1" fill="hold">
                                          <p:stCondLst>
                                            <p:cond delay="0"/>
                                          </p:stCondLst>
                                        </p:cTn>
                                        <p:tgtEl>
                                          <p:spTgt spid="112">
                                            <p:txEl>
                                              <p:pRg st="9" end="9"/>
                                            </p:txEl>
                                          </p:spTgt>
                                        </p:tgtEl>
                                        <p:attrNameLst>
                                          <p:attrName>style.visibility</p:attrName>
                                        </p:attrNameLst>
                                      </p:cBhvr>
                                      <p:to>
                                        <p:strVal val="visible"/>
                                      </p:to>
                                    </p:set>
                                    <p:anim calcmode="lin" valueType="num">
                                      <p:cBhvr additive="base">
                                        <p:cTn id="40" dur="500"/>
                                        <p:tgtEl>
                                          <p:spTgt spid="112">
                                            <p:txEl>
                                              <p:pRg st="9" end="9"/>
                                            </p:txEl>
                                          </p:spTgt>
                                        </p:tgtEl>
                                        <p:attrNameLst>
                                          <p:attrName>ppt_x</p:attrName>
                                        </p:attrNameLst>
                                      </p:cBhvr>
                                      <p:tavLst>
                                        <p:tav tm="0">
                                          <p:val>
                                            <p:strVal val="#ppt_x-#ppt_w*1.125000"/>
                                          </p:val>
                                        </p:tav>
                                        <p:tav tm="100000">
                                          <p:val>
                                            <p:strVal val="#ppt_x"/>
                                          </p:val>
                                        </p:tav>
                                      </p:tavLst>
                                    </p:anim>
                                    <p:animEffect transition="in" filter="wipe(right)">
                                      <p:cBhvr>
                                        <p:cTn id="41" dur="500"/>
                                        <p:tgtEl>
                                          <p:spTgt spid="112">
                                            <p:txEl>
                                              <p:pRg st="9" end="9"/>
                                            </p:txEl>
                                          </p:spTgt>
                                        </p:tgtEl>
                                      </p:cBhvr>
                                    </p:animEffect>
                                  </p:childTnLst>
                                </p:cTn>
                              </p:par>
                            </p:childTnLst>
                          </p:cTn>
                        </p:par>
                        <p:par>
                          <p:cTn id="42" fill="hold">
                            <p:stCondLst>
                              <p:cond delay="500"/>
                            </p:stCondLst>
                            <p:childTnLst>
                              <p:par>
                                <p:cTn id="43" presetID="12" presetClass="entr" presetSubtype="8" fill="hold" grpId="0" nodeType="afterEffect">
                                  <p:stCondLst>
                                    <p:cond delay="0"/>
                                  </p:stCondLst>
                                  <p:childTnLst>
                                    <p:set>
                                      <p:cBhvr>
                                        <p:cTn id="44" dur="1" fill="hold">
                                          <p:stCondLst>
                                            <p:cond delay="0"/>
                                          </p:stCondLst>
                                        </p:cTn>
                                        <p:tgtEl>
                                          <p:spTgt spid="112">
                                            <p:txEl>
                                              <p:pRg st="10" end="10"/>
                                            </p:txEl>
                                          </p:spTgt>
                                        </p:tgtEl>
                                        <p:attrNameLst>
                                          <p:attrName>style.visibility</p:attrName>
                                        </p:attrNameLst>
                                      </p:cBhvr>
                                      <p:to>
                                        <p:strVal val="visible"/>
                                      </p:to>
                                    </p:set>
                                    <p:anim calcmode="lin" valueType="num">
                                      <p:cBhvr additive="base">
                                        <p:cTn id="45" dur="500"/>
                                        <p:tgtEl>
                                          <p:spTgt spid="112">
                                            <p:txEl>
                                              <p:pRg st="10" end="10"/>
                                            </p:txEl>
                                          </p:spTgt>
                                        </p:tgtEl>
                                        <p:attrNameLst>
                                          <p:attrName>ppt_x</p:attrName>
                                        </p:attrNameLst>
                                      </p:cBhvr>
                                      <p:tavLst>
                                        <p:tav tm="0">
                                          <p:val>
                                            <p:strVal val="#ppt_x-#ppt_w*1.125000"/>
                                          </p:val>
                                        </p:tav>
                                        <p:tav tm="100000">
                                          <p:val>
                                            <p:strVal val="#ppt_x"/>
                                          </p:val>
                                        </p:tav>
                                      </p:tavLst>
                                    </p:anim>
                                    <p:animEffect transition="in" filter="wipe(right)">
                                      <p:cBhvr>
                                        <p:cTn id="46" dur="500"/>
                                        <p:tgtEl>
                                          <p:spTgt spid="112">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xit" presetSubtype="8" fill="hold" grpId="1" nodeType="clickEffect">
                                  <p:stCondLst>
                                    <p:cond delay="0"/>
                                  </p:stCondLst>
                                  <p:childTnLst>
                                    <p:anim calcmode="lin" valueType="num">
                                      <p:cBhvr additive="base">
                                        <p:cTn id="50" dur="500"/>
                                        <p:tgtEl>
                                          <p:spTgt spid="112">
                                            <p:txEl>
                                              <p:pRg st="0" end="0"/>
                                            </p:txEl>
                                          </p:spTgt>
                                        </p:tgtEl>
                                        <p:attrNameLst>
                                          <p:attrName>ppt_x</p:attrName>
                                        </p:attrNameLst>
                                      </p:cBhvr>
                                      <p:tavLst>
                                        <p:tav tm="0">
                                          <p:val>
                                            <p:strVal val="#ppt_x"/>
                                          </p:val>
                                        </p:tav>
                                        <p:tav tm="100000">
                                          <p:val>
                                            <p:strVal val="#ppt_x-#ppt_w*1.125000"/>
                                          </p:val>
                                        </p:tav>
                                      </p:tavLst>
                                    </p:anim>
                                    <p:animEffect transition="out" filter="wipe(left)">
                                      <p:cBhvr>
                                        <p:cTn id="51" dur="500"/>
                                        <p:tgtEl>
                                          <p:spTgt spid="112">
                                            <p:txEl>
                                              <p:pRg st="0" end="0"/>
                                            </p:txEl>
                                          </p:spTgt>
                                        </p:tgtEl>
                                      </p:cBhvr>
                                    </p:animEffect>
                                    <p:set>
                                      <p:cBhvr>
                                        <p:cTn id="52" dur="1" fill="hold">
                                          <p:stCondLst>
                                            <p:cond delay="499"/>
                                          </p:stCondLst>
                                        </p:cTn>
                                        <p:tgtEl>
                                          <p:spTgt spid="112">
                                            <p:txEl>
                                              <p:pRg st="0" end="0"/>
                                            </p:txEl>
                                          </p:spTgt>
                                        </p:tgtEl>
                                        <p:attrNameLst>
                                          <p:attrName>style.visibility</p:attrName>
                                        </p:attrNameLst>
                                      </p:cBhvr>
                                      <p:to>
                                        <p:strVal val="hidden"/>
                                      </p:to>
                                    </p:set>
                                  </p:childTnLst>
                                </p:cTn>
                              </p:par>
                              <p:par>
                                <p:cTn id="53" presetID="12" presetClass="exit" presetSubtype="8" fill="hold" grpId="1" nodeType="withEffect">
                                  <p:stCondLst>
                                    <p:cond delay="0"/>
                                  </p:stCondLst>
                                  <p:childTnLst>
                                    <p:anim calcmode="lin" valueType="num">
                                      <p:cBhvr additive="base">
                                        <p:cTn id="54" dur="500"/>
                                        <p:tgtEl>
                                          <p:spTgt spid="112">
                                            <p:txEl>
                                              <p:pRg st="1" end="1"/>
                                            </p:txEl>
                                          </p:spTgt>
                                        </p:tgtEl>
                                        <p:attrNameLst>
                                          <p:attrName>ppt_x</p:attrName>
                                        </p:attrNameLst>
                                      </p:cBhvr>
                                      <p:tavLst>
                                        <p:tav tm="0">
                                          <p:val>
                                            <p:strVal val="#ppt_x"/>
                                          </p:val>
                                        </p:tav>
                                        <p:tav tm="100000">
                                          <p:val>
                                            <p:strVal val="#ppt_x-#ppt_w*1.125000"/>
                                          </p:val>
                                        </p:tav>
                                      </p:tavLst>
                                    </p:anim>
                                    <p:animEffect transition="out" filter="wipe(left)">
                                      <p:cBhvr>
                                        <p:cTn id="55" dur="500"/>
                                        <p:tgtEl>
                                          <p:spTgt spid="112">
                                            <p:txEl>
                                              <p:pRg st="1" end="1"/>
                                            </p:txEl>
                                          </p:spTgt>
                                        </p:tgtEl>
                                      </p:cBhvr>
                                    </p:animEffect>
                                    <p:set>
                                      <p:cBhvr>
                                        <p:cTn id="56" dur="1" fill="hold">
                                          <p:stCondLst>
                                            <p:cond delay="499"/>
                                          </p:stCondLst>
                                        </p:cTn>
                                        <p:tgtEl>
                                          <p:spTgt spid="112">
                                            <p:txEl>
                                              <p:pRg st="1" end="1"/>
                                            </p:txEl>
                                          </p:spTgt>
                                        </p:tgtEl>
                                        <p:attrNameLst>
                                          <p:attrName>style.visibility</p:attrName>
                                        </p:attrNameLst>
                                      </p:cBhvr>
                                      <p:to>
                                        <p:strVal val="hidden"/>
                                      </p:to>
                                    </p:set>
                                  </p:childTnLst>
                                </p:cTn>
                              </p:par>
                              <p:par>
                                <p:cTn id="57" presetID="12" presetClass="exit" presetSubtype="8" fill="hold" grpId="1" nodeType="withEffect">
                                  <p:stCondLst>
                                    <p:cond delay="0"/>
                                  </p:stCondLst>
                                  <p:childTnLst>
                                    <p:anim calcmode="lin" valueType="num">
                                      <p:cBhvr additive="base">
                                        <p:cTn id="58" dur="500"/>
                                        <p:tgtEl>
                                          <p:spTgt spid="112">
                                            <p:txEl>
                                              <p:pRg st="3" end="3"/>
                                            </p:txEl>
                                          </p:spTgt>
                                        </p:tgtEl>
                                        <p:attrNameLst>
                                          <p:attrName>ppt_x</p:attrName>
                                        </p:attrNameLst>
                                      </p:cBhvr>
                                      <p:tavLst>
                                        <p:tav tm="0">
                                          <p:val>
                                            <p:strVal val="#ppt_x"/>
                                          </p:val>
                                        </p:tav>
                                        <p:tav tm="100000">
                                          <p:val>
                                            <p:strVal val="#ppt_x-#ppt_w*1.125000"/>
                                          </p:val>
                                        </p:tav>
                                      </p:tavLst>
                                    </p:anim>
                                    <p:animEffect transition="out" filter="wipe(left)">
                                      <p:cBhvr>
                                        <p:cTn id="59" dur="500"/>
                                        <p:tgtEl>
                                          <p:spTgt spid="112">
                                            <p:txEl>
                                              <p:pRg st="3" end="3"/>
                                            </p:txEl>
                                          </p:spTgt>
                                        </p:tgtEl>
                                      </p:cBhvr>
                                    </p:animEffect>
                                    <p:set>
                                      <p:cBhvr>
                                        <p:cTn id="60" dur="1" fill="hold">
                                          <p:stCondLst>
                                            <p:cond delay="499"/>
                                          </p:stCondLst>
                                        </p:cTn>
                                        <p:tgtEl>
                                          <p:spTgt spid="112">
                                            <p:txEl>
                                              <p:pRg st="3" end="3"/>
                                            </p:txEl>
                                          </p:spTgt>
                                        </p:tgtEl>
                                        <p:attrNameLst>
                                          <p:attrName>style.visibility</p:attrName>
                                        </p:attrNameLst>
                                      </p:cBhvr>
                                      <p:to>
                                        <p:strVal val="hidden"/>
                                      </p:to>
                                    </p:set>
                                  </p:childTnLst>
                                </p:cTn>
                              </p:par>
                              <p:par>
                                <p:cTn id="61" presetID="12" presetClass="exit" presetSubtype="8" fill="hold" grpId="1" nodeType="withEffect">
                                  <p:stCondLst>
                                    <p:cond delay="0"/>
                                  </p:stCondLst>
                                  <p:childTnLst>
                                    <p:anim calcmode="lin" valueType="num">
                                      <p:cBhvr additive="base">
                                        <p:cTn id="62" dur="500"/>
                                        <p:tgtEl>
                                          <p:spTgt spid="112">
                                            <p:txEl>
                                              <p:pRg st="4" end="4"/>
                                            </p:txEl>
                                          </p:spTgt>
                                        </p:tgtEl>
                                        <p:attrNameLst>
                                          <p:attrName>ppt_x</p:attrName>
                                        </p:attrNameLst>
                                      </p:cBhvr>
                                      <p:tavLst>
                                        <p:tav tm="0">
                                          <p:val>
                                            <p:strVal val="#ppt_x"/>
                                          </p:val>
                                        </p:tav>
                                        <p:tav tm="100000">
                                          <p:val>
                                            <p:strVal val="#ppt_x-#ppt_w*1.125000"/>
                                          </p:val>
                                        </p:tav>
                                      </p:tavLst>
                                    </p:anim>
                                    <p:animEffect transition="out" filter="wipe(left)">
                                      <p:cBhvr>
                                        <p:cTn id="63" dur="500"/>
                                        <p:tgtEl>
                                          <p:spTgt spid="112">
                                            <p:txEl>
                                              <p:pRg st="4" end="4"/>
                                            </p:txEl>
                                          </p:spTgt>
                                        </p:tgtEl>
                                      </p:cBhvr>
                                    </p:animEffect>
                                    <p:set>
                                      <p:cBhvr>
                                        <p:cTn id="64" dur="1" fill="hold">
                                          <p:stCondLst>
                                            <p:cond delay="499"/>
                                          </p:stCondLst>
                                        </p:cTn>
                                        <p:tgtEl>
                                          <p:spTgt spid="112">
                                            <p:txEl>
                                              <p:pRg st="4" end="4"/>
                                            </p:txEl>
                                          </p:spTgt>
                                        </p:tgtEl>
                                        <p:attrNameLst>
                                          <p:attrName>style.visibility</p:attrName>
                                        </p:attrNameLst>
                                      </p:cBhvr>
                                      <p:to>
                                        <p:strVal val="hidden"/>
                                      </p:to>
                                    </p:set>
                                  </p:childTnLst>
                                </p:cTn>
                              </p:par>
                              <p:par>
                                <p:cTn id="65" presetID="12" presetClass="exit" presetSubtype="8" fill="hold" grpId="1" nodeType="withEffect">
                                  <p:stCondLst>
                                    <p:cond delay="0"/>
                                  </p:stCondLst>
                                  <p:childTnLst>
                                    <p:anim calcmode="lin" valueType="num">
                                      <p:cBhvr additive="base">
                                        <p:cTn id="66" dur="500"/>
                                        <p:tgtEl>
                                          <p:spTgt spid="112">
                                            <p:txEl>
                                              <p:pRg st="6" end="6"/>
                                            </p:txEl>
                                          </p:spTgt>
                                        </p:tgtEl>
                                        <p:attrNameLst>
                                          <p:attrName>ppt_x</p:attrName>
                                        </p:attrNameLst>
                                      </p:cBhvr>
                                      <p:tavLst>
                                        <p:tav tm="0">
                                          <p:val>
                                            <p:strVal val="#ppt_x"/>
                                          </p:val>
                                        </p:tav>
                                        <p:tav tm="100000">
                                          <p:val>
                                            <p:strVal val="#ppt_x-#ppt_w*1.125000"/>
                                          </p:val>
                                        </p:tav>
                                      </p:tavLst>
                                    </p:anim>
                                    <p:animEffect transition="out" filter="wipe(left)">
                                      <p:cBhvr>
                                        <p:cTn id="67" dur="500"/>
                                        <p:tgtEl>
                                          <p:spTgt spid="112">
                                            <p:txEl>
                                              <p:pRg st="6" end="6"/>
                                            </p:txEl>
                                          </p:spTgt>
                                        </p:tgtEl>
                                      </p:cBhvr>
                                    </p:animEffect>
                                    <p:set>
                                      <p:cBhvr>
                                        <p:cTn id="68" dur="1" fill="hold">
                                          <p:stCondLst>
                                            <p:cond delay="499"/>
                                          </p:stCondLst>
                                        </p:cTn>
                                        <p:tgtEl>
                                          <p:spTgt spid="112">
                                            <p:txEl>
                                              <p:pRg st="6" end="6"/>
                                            </p:txEl>
                                          </p:spTgt>
                                        </p:tgtEl>
                                        <p:attrNameLst>
                                          <p:attrName>style.visibility</p:attrName>
                                        </p:attrNameLst>
                                      </p:cBhvr>
                                      <p:to>
                                        <p:strVal val="hidden"/>
                                      </p:to>
                                    </p:set>
                                  </p:childTnLst>
                                </p:cTn>
                              </p:par>
                              <p:par>
                                <p:cTn id="69" presetID="12" presetClass="exit" presetSubtype="8" fill="hold" grpId="1" nodeType="withEffect">
                                  <p:stCondLst>
                                    <p:cond delay="0"/>
                                  </p:stCondLst>
                                  <p:childTnLst>
                                    <p:anim calcmode="lin" valueType="num">
                                      <p:cBhvr additive="base">
                                        <p:cTn id="70" dur="500"/>
                                        <p:tgtEl>
                                          <p:spTgt spid="112">
                                            <p:txEl>
                                              <p:pRg st="7" end="7"/>
                                            </p:txEl>
                                          </p:spTgt>
                                        </p:tgtEl>
                                        <p:attrNameLst>
                                          <p:attrName>ppt_x</p:attrName>
                                        </p:attrNameLst>
                                      </p:cBhvr>
                                      <p:tavLst>
                                        <p:tav tm="0">
                                          <p:val>
                                            <p:strVal val="#ppt_x"/>
                                          </p:val>
                                        </p:tav>
                                        <p:tav tm="100000">
                                          <p:val>
                                            <p:strVal val="#ppt_x-#ppt_w*1.125000"/>
                                          </p:val>
                                        </p:tav>
                                      </p:tavLst>
                                    </p:anim>
                                    <p:animEffect transition="out" filter="wipe(left)">
                                      <p:cBhvr>
                                        <p:cTn id="71" dur="500"/>
                                        <p:tgtEl>
                                          <p:spTgt spid="112">
                                            <p:txEl>
                                              <p:pRg st="7" end="7"/>
                                            </p:txEl>
                                          </p:spTgt>
                                        </p:tgtEl>
                                      </p:cBhvr>
                                    </p:animEffect>
                                    <p:set>
                                      <p:cBhvr>
                                        <p:cTn id="72" dur="1" fill="hold">
                                          <p:stCondLst>
                                            <p:cond delay="499"/>
                                          </p:stCondLst>
                                        </p:cTn>
                                        <p:tgtEl>
                                          <p:spTgt spid="112">
                                            <p:txEl>
                                              <p:pRg st="7" end="7"/>
                                            </p:txEl>
                                          </p:spTgt>
                                        </p:tgtEl>
                                        <p:attrNameLst>
                                          <p:attrName>style.visibility</p:attrName>
                                        </p:attrNameLst>
                                      </p:cBhvr>
                                      <p:to>
                                        <p:strVal val="hidden"/>
                                      </p:to>
                                    </p:set>
                                  </p:childTnLst>
                                </p:cTn>
                              </p:par>
                              <p:par>
                                <p:cTn id="73" presetID="12" presetClass="exit" presetSubtype="8" fill="hold" grpId="1" nodeType="withEffect">
                                  <p:stCondLst>
                                    <p:cond delay="0"/>
                                  </p:stCondLst>
                                  <p:childTnLst>
                                    <p:anim calcmode="lin" valueType="num">
                                      <p:cBhvr additive="base">
                                        <p:cTn id="74" dur="500"/>
                                        <p:tgtEl>
                                          <p:spTgt spid="112">
                                            <p:txEl>
                                              <p:pRg st="9" end="9"/>
                                            </p:txEl>
                                          </p:spTgt>
                                        </p:tgtEl>
                                        <p:attrNameLst>
                                          <p:attrName>ppt_x</p:attrName>
                                        </p:attrNameLst>
                                      </p:cBhvr>
                                      <p:tavLst>
                                        <p:tav tm="0">
                                          <p:val>
                                            <p:strVal val="#ppt_x"/>
                                          </p:val>
                                        </p:tav>
                                        <p:tav tm="100000">
                                          <p:val>
                                            <p:strVal val="#ppt_x-#ppt_w*1.125000"/>
                                          </p:val>
                                        </p:tav>
                                      </p:tavLst>
                                    </p:anim>
                                    <p:animEffect transition="out" filter="wipe(left)">
                                      <p:cBhvr>
                                        <p:cTn id="75" dur="500"/>
                                        <p:tgtEl>
                                          <p:spTgt spid="112">
                                            <p:txEl>
                                              <p:pRg st="9" end="9"/>
                                            </p:txEl>
                                          </p:spTgt>
                                        </p:tgtEl>
                                      </p:cBhvr>
                                    </p:animEffect>
                                    <p:set>
                                      <p:cBhvr>
                                        <p:cTn id="76" dur="1" fill="hold">
                                          <p:stCondLst>
                                            <p:cond delay="499"/>
                                          </p:stCondLst>
                                        </p:cTn>
                                        <p:tgtEl>
                                          <p:spTgt spid="112">
                                            <p:txEl>
                                              <p:pRg st="9" end="9"/>
                                            </p:txEl>
                                          </p:spTgt>
                                        </p:tgtEl>
                                        <p:attrNameLst>
                                          <p:attrName>style.visibility</p:attrName>
                                        </p:attrNameLst>
                                      </p:cBhvr>
                                      <p:to>
                                        <p:strVal val="hidden"/>
                                      </p:to>
                                    </p:set>
                                  </p:childTnLst>
                                </p:cTn>
                              </p:par>
                              <p:par>
                                <p:cTn id="77" presetID="12" presetClass="exit" presetSubtype="8" fill="hold" grpId="1" nodeType="withEffect">
                                  <p:stCondLst>
                                    <p:cond delay="0"/>
                                  </p:stCondLst>
                                  <p:childTnLst>
                                    <p:anim calcmode="lin" valueType="num">
                                      <p:cBhvr additive="base">
                                        <p:cTn id="78" dur="500"/>
                                        <p:tgtEl>
                                          <p:spTgt spid="112">
                                            <p:txEl>
                                              <p:pRg st="10" end="10"/>
                                            </p:txEl>
                                          </p:spTgt>
                                        </p:tgtEl>
                                        <p:attrNameLst>
                                          <p:attrName>ppt_x</p:attrName>
                                        </p:attrNameLst>
                                      </p:cBhvr>
                                      <p:tavLst>
                                        <p:tav tm="0">
                                          <p:val>
                                            <p:strVal val="#ppt_x"/>
                                          </p:val>
                                        </p:tav>
                                        <p:tav tm="100000">
                                          <p:val>
                                            <p:strVal val="#ppt_x-#ppt_w*1.125000"/>
                                          </p:val>
                                        </p:tav>
                                      </p:tavLst>
                                    </p:anim>
                                    <p:animEffect transition="out" filter="wipe(left)">
                                      <p:cBhvr>
                                        <p:cTn id="79" dur="500"/>
                                        <p:tgtEl>
                                          <p:spTgt spid="112">
                                            <p:txEl>
                                              <p:pRg st="10" end="10"/>
                                            </p:txEl>
                                          </p:spTgt>
                                        </p:tgtEl>
                                      </p:cBhvr>
                                    </p:animEffect>
                                    <p:set>
                                      <p:cBhvr>
                                        <p:cTn id="80" dur="1" fill="hold">
                                          <p:stCondLst>
                                            <p:cond delay="499"/>
                                          </p:stCondLst>
                                        </p:cTn>
                                        <p:tgtEl>
                                          <p:spTgt spid="112">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112" grpId="1"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3509610" y="1248508"/>
            <a:ext cx="8377589" cy="5389684"/>
          </a:xfrm>
          <a:prstGeom prst="rect">
            <a:avLst/>
          </a:prstGeom>
        </p:spPr>
        <p:txBody>
          <a:bodyPr lIns="91425" tIns="91425" rIns="91425" bIns="91425" anchor="t" anchorCtr="0">
            <a:noAutofit/>
          </a:bodyPr>
          <a:lstStyle/>
          <a:p>
            <a:pPr>
              <a:buNone/>
            </a:pPr>
            <a:r>
              <a:rPr lang="en-PH" sz="2800" dirty="0">
                <a:solidFill>
                  <a:schemeClr val="tx1">
                    <a:lumMod val="65000"/>
                    <a:lumOff val="35000"/>
                  </a:schemeClr>
                </a:solidFill>
              </a:rPr>
              <a:t>In Japan, a lesson plan is called </a:t>
            </a:r>
            <a:r>
              <a:rPr lang="en-PH" sz="2800" i="1" dirty="0" err="1">
                <a:solidFill>
                  <a:schemeClr val="tx1">
                    <a:lumMod val="65000"/>
                    <a:lumOff val="35000"/>
                  </a:schemeClr>
                </a:solidFill>
              </a:rPr>
              <a:t>gakushushidou</a:t>
            </a:r>
            <a:r>
              <a:rPr lang="en-PH" sz="2800" i="1" dirty="0">
                <a:solidFill>
                  <a:schemeClr val="tx1">
                    <a:lumMod val="65000"/>
                    <a:lumOff val="35000"/>
                  </a:schemeClr>
                </a:solidFill>
              </a:rPr>
              <a:t>-an</a:t>
            </a:r>
            <a:r>
              <a:rPr lang="en-PH" sz="2800" dirty="0">
                <a:solidFill>
                  <a:schemeClr val="tx1">
                    <a:lumMod val="65000"/>
                    <a:lumOff val="35000"/>
                  </a:schemeClr>
                </a:solidFill>
              </a:rPr>
              <a:t>, which when translated verbatim into English means “learning/teaching proposal”.</a:t>
            </a:r>
          </a:p>
          <a:p>
            <a:pPr>
              <a:buNone/>
            </a:pPr>
            <a:r>
              <a:rPr lang="en-US" sz="2000" b="1" dirty="0" err="1">
                <a:solidFill>
                  <a:schemeClr val="bg1">
                    <a:lumMod val="65000"/>
                  </a:schemeClr>
                </a:solidFill>
                <a:latin typeface="Raleway" panose="020B0403030101060003" pitchFamily="34" charset="0"/>
              </a:rPr>
              <a:t>Fujii</a:t>
            </a:r>
            <a:r>
              <a:rPr lang="en-US" sz="2000" b="1" dirty="0">
                <a:solidFill>
                  <a:schemeClr val="bg1">
                    <a:lumMod val="65000"/>
                  </a:schemeClr>
                </a:solidFill>
                <a:latin typeface="Raleway" panose="020B0403030101060003" pitchFamily="34" charset="0"/>
              </a:rPr>
              <a:t>, 2014</a:t>
            </a:r>
          </a:p>
          <a:p>
            <a:pPr>
              <a:buNone/>
            </a:pPr>
            <a:endParaRPr lang="en-US" sz="2800" dirty="0">
              <a:solidFill>
                <a:schemeClr val="tx1">
                  <a:lumMod val="65000"/>
                  <a:lumOff val="35000"/>
                </a:schemeClr>
              </a:solidFill>
            </a:endParaRPr>
          </a:p>
          <a:p>
            <a:pPr>
              <a:buNone/>
            </a:pPr>
            <a:r>
              <a:rPr lang="en-PH" sz="2800" dirty="0">
                <a:solidFill>
                  <a:schemeClr val="tx1">
                    <a:lumMod val="65000"/>
                    <a:lumOff val="35000"/>
                  </a:schemeClr>
                </a:solidFill>
              </a:rPr>
              <a:t>A lesson plan: (1) brings ideas of the planning teachers together for a common purpose; (2) draws out the essentials of the teaching materials (</a:t>
            </a:r>
            <a:r>
              <a:rPr lang="en-PH" sz="2800" i="1" dirty="0" err="1">
                <a:solidFill>
                  <a:schemeClr val="tx1">
                    <a:lumMod val="65000"/>
                    <a:lumOff val="35000"/>
                  </a:schemeClr>
                </a:solidFill>
              </a:rPr>
              <a:t>kyozaikenkyu</a:t>
            </a:r>
            <a:r>
              <a:rPr lang="en-PH" sz="2800" dirty="0">
                <a:solidFill>
                  <a:schemeClr val="tx1">
                    <a:lumMod val="65000"/>
                    <a:lumOff val="35000"/>
                  </a:schemeClr>
                </a:solidFill>
              </a:rPr>
              <a:t>); and (3) helps keep a focus on teaching, not on the teacher.</a:t>
            </a:r>
          </a:p>
          <a:p>
            <a:pPr>
              <a:buNone/>
            </a:pPr>
            <a:r>
              <a:rPr lang="en-US" sz="2000" b="1" dirty="0">
                <a:solidFill>
                  <a:schemeClr val="bg1">
                    <a:lumMod val="65000"/>
                  </a:schemeClr>
                </a:solidFill>
                <a:latin typeface="Raleway" panose="020B0403030101060003" pitchFamily="34" charset="0"/>
              </a:rPr>
              <a:t>Takahashi, 2006</a:t>
            </a:r>
            <a:endParaRPr lang="en-US" sz="2800" dirty="0">
              <a:solidFill>
                <a:srgbClr val="000000">
                  <a:lumMod val="65000"/>
                  <a:lumOff val="35000"/>
                </a:srgbClr>
              </a:solidFill>
            </a:endParaRPr>
          </a:p>
        </p:txBody>
      </p:sp>
      <p:sp>
        <p:nvSpPr>
          <p:cNvPr id="6" name="Rectangle 5"/>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ectangle 4"/>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ectangle 2"/>
          <p:cNvSpPr/>
          <p:nvPr/>
        </p:nvSpPr>
        <p:spPr>
          <a:xfrm>
            <a:off x="0" y="4466492"/>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32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Must the lesson plan be followed exactly?</a:t>
            </a:r>
          </a:p>
        </p:txBody>
      </p:sp>
      <p:sp>
        <p:nvSpPr>
          <p:cNvPr id="9" name="Rectangle 8"/>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0750261"/>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12">
                                            <p:txEl>
                                              <p:pRg st="1" end="1"/>
                                            </p:txEl>
                                          </p:spTgt>
                                        </p:tgtEl>
                                        <p:attrNameLst>
                                          <p:attrName>style.visibility</p:attrName>
                                        </p:attrNameLst>
                                      </p:cBhvr>
                                      <p:to>
                                        <p:strVal val="visible"/>
                                      </p:to>
                                    </p:set>
                                    <p:anim calcmode="lin" valueType="num">
                                      <p:cBhvr additive="base">
                                        <p:cTn id="13" dur="500"/>
                                        <p:tgtEl>
                                          <p:spTgt spid="112">
                                            <p:txEl>
                                              <p:pRg st="1" end="1"/>
                                            </p:txEl>
                                          </p:spTgt>
                                        </p:tgtEl>
                                        <p:attrNameLst>
                                          <p:attrName>ppt_x</p:attrName>
                                        </p:attrNameLst>
                                      </p:cBhvr>
                                      <p:tavLst>
                                        <p:tav tm="0">
                                          <p:val>
                                            <p:strVal val="#ppt_x-#ppt_w*1.125000"/>
                                          </p:val>
                                        </p:tav>
                                        <p:tav tm="100000">
                                          <p:val>
                                            <p:strVal val="#ppt_x"/>
                                          </p:val>
                                        </p:tav>
                                      </p:tavLst>
                                    </p:anim>
                                    <p:animEffect transition="in" filter="wipe(right)">
                                      <p:cBhvr>
                                        <p:cTn id="14" dur="500"/>
                                        <p:tgtEl>
                                          <p:spTgt spid="112">
                                            <p:txEl>
                                              <p:pRg st="1" end="1"/>
                                            </p:txEl>
                                          </p:spTgt>
                                        </p:tgtEl>
                                      </p:cBhvr>
                                    </p:animEffect>
                                  </p:childTnLst>
                                </p:cTn>
                              </p:par>
                            </p:childTnLst>
                          </p:cTn>
                        </p:par>
                        <p:par>
                          <p:cTn id="15" fill="hold">
                            <p:stCondLst>
                              <p:cond delay="500"/>
                            </p:stCondLst>
                            <p:childTnLst>
                              <p:par>
                                <p:cTn id="16" presetID="12" presetClass="entr" presetSubtype="8" fill="hold" grpId="0" nodeType="afterEffect">
                                  <p:stCondLst>
                                    <p:cond delay="0"/>
                                  </p:stCondLst>
                                  <p:childTnLst>
                                    <p:set>
                                      <p:cBhvr>
                                        <p:cTn id="17" dur="1" fill="hold">
                                          <p:stCondLst>
                                            <p:cond delay="0"/>
                                          </p:stCondLst>
                                        </p:cTn>
                                        <p:tgtEl>
                                          <p:spTgt spid="112">
                                            <p:txEl>
                                              <p:pRg st="3" end="3"/>
                                            </p:txEl>
                                          </p:spTgt>
                                        </p:tgtEl>
                                        <p:attrNameLst>
                                          <p:attrName>style.visibility</p:attrName>
                                        </p:attrNameLst>
                                      </p:cBhvr>
                                      <p:to>
                                        <p:strVal val="visible"/>
                                      </p:to>
                                    </p:set>
                                    <p:anim calcmode="lin" valueType="num">
                                      <p:cBhvr additive="base">
                                        <p:cTn id="18" dur="500"/>
                                        <p:tgtEl>
                                          <p:spTgt spid="112">
                                            <p:txEl>
                                              <p:pRg st="3" end="3"/>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112">
                                            <p:txEl>
                                              <p:pRg st="3" end="3"/>
                                            </p:txEl>
                                          </p:spTgt>
                                        </p:tgtEl>
                                      </p:cBhvr>
                                    </p:animEffect>
                                  </p:childTnLst>
                                </p:cTn>
                              </p:par>
                            </p:childTnLst>
                          </p:cTn>
                        </p:par>
                        <p:par>
                          <p:cTn id="20" fill="hold">
                            <p:stCondLst>
                              <p:cond delay="1000"/>
                            </p:stCondLst>
                            <p:childTnLst>
                              <p:par>
                                <p:cTn id="21" presetID="12" presetClass="entr" presetSubtype="8" fill="hold" grpId="0" nodeType="afterEffect">
                                  <p:stCondLst>
                                    <p:cond delay="0"/>
                                  </p:stCondLst>
                                  <p:childTnLst>
                                    <p:set>
                                      <p:cBhvr>
                                        <p:cTn id="22" dur="1" fill="hold">
                                          <p:stCondLst>
                                            <p:cond delay="0"/>
                                          </p:stCondLst>
                                        </p:cTn>
                                        <p:tgtEl>
                                          <p:spTgt spid="112">
                                            <p:txEl>
                                              <p:pRg st="4" end="4"/>
                                            </p:txEl>
                                          </p:spTgt>
                                        </p:tgtEl>
                                        <p:attrNameLst>
                                          <p:attrName>style.visibility</p:attrName>
                                        </p:attrNameLst>
                                      </p:cBhvr>
                                      <p:to>
                                        <p:strVal val="visible"/>
                                      </p:to>
                                    </p:set>
                                    <p:anim calcmode="lin" valueType="num">
                                      <p:cBhvr additive="base">
                                        <p:cTn id="23" dur="500"/>
                                        <p:tgtEl>
                                          <p:spTgt spid="112">
                                            <p:txEl>
                                              <p:pRg st="4" end="4"/>
                                            </p:txEl>
                                          </p:spTgt>
                                        </p:tgtEl>
                                        <p:attrNameLst>
                                          <p:attrName>ppt_x</p:attrName>
                                        </p:attrNameLst>
                                      </p:cBhvr>
                                      <p:tavLst>
                                        <p:tav tm="0">
                                          <p:val>
                                            <p:strVal val="#ppt_x-#ppt_w*1.125000"/>
                                          </p:val>
                                        </p:tav>
                                        <p:tav tm="100000">
                                          <p:val>
                                            <p:strVal val="#ppt_x"/>
                                          </p:val>
                                        </p:tav>
                                      </p:tavLst>
                                    </p:anim>
                                    <p:animEffect transition="in" filter="wipe(right)">
                                      <p:cBhvr>
                                        <p:cTn id="24" dur="500"/>
                                        <p:tgtEl>
                                          <p:spTgt spid="112">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xit" presetSubtype="8" fill="hold" grpId="1" nodeType="clickEffect">
                                  <p:stCondLst>
                                    <p:cond delay="0"/>
                                  </p:stCondLst>
                                  <p:childTnLst>
                                    <p:anim calcmode="lin" valueType="num">
                                      <p:cBhvr additive="base">
                                        <p:cTn id="28" dur="500"/>
                                        <p:tgtEl>
                                          <p:spTgt spid="112">
                                            <p:txEl>
                                              <p:pRg st="0" end="0"/>
                                            </p:txEl>
                                          </p:spTgt>
                                        </p:tgtEl>
                                        <p:attrNameLst>
                                          <p:attrName>ppt_x</p:attrName>
                                        </p:attrNameLst>
                                      </p:cBhvr>
                                      <p:tavLst>
                                        <p:tav tm="0">
                                          <p:val>
                                            <p:strVal val="#ppt_x"/>
                                          </p:val>
                                        </p:tav>
                                        <p:tav tm="100000">
                                          <p:val>
                                            <p:strVal val="#ppt_x-#ppt_w*1.125000"/>
                                          </p:val>
                                        </p:tav>
                                      </p:tavLst>
                                    </p:anim>
                                    <p:animEffect transition="out" filter="wipe(left)">
                                      <p:cBhvr>
                                        <p:cTn id="29" dur="500"/>
                                        <p:tgtEl>
                                          <p:spTgt spid="112">
                                            <p:txEl>
                                              <p:pRg st="0" end="0"/>
                                            </p:txEl>
                                          </p:spTgt>
                                        </p:tgtEl>
                                      </p:cBhvr>
                                    </p:animEffect>
                                    <p:set>
                                      <p:cBhvr>
                                        <p:cTn id="30" dur="1" fill="hold">
                                          <p:stCondLst>
                                            <p:cond delay="499"/>
                                          </p:stCondLst>
                                        </p:cTn>
                                        <p:tgtEl>
                                          <p:spTgt spid="112">
                                            <p:txEl>
                                              <p:pRg st="0" end="0"/>
                                            </p:txEl>
                                          </p:spTgt>
                                        </p:tgtEl>
                                        <p:attrNameLst>
                                          <p:attrName>style.visibility</p:attrName>
                                        </p:attrNameLst>
                                      </p:cBhvr>
                                      <p:to>
                                        <p:strVal val="hidden"/>
                                      </p:to>
                                    </p:set>
                                  </p:childTnLst>
                                </p:cTn>
                              </p:par>
                              <p:par>
                                <p:cTn id="31" presetID="12" presetClass="exit" presetSubtype="8" fill="hold" grpId="1" nodeType="withEffect">
                                  <p:stCondLst>
                                    <p:cond delay="0"/>
                                  </p:stCondLst>
                                  <p:childTnLst>
                                    <p:anim calcmode="lin" valueType="num">
                                      <p:cBhvr additive="base">
                                        <p:cTn id="32" dur="500"/>
                                        <p:tgtEl>
                                          <p:spTgt spid="112">
                                            <p:txEl>
                                              <p:pRg st="1" end="1"/>
                                            </p:txEl>
                                          </p:spTgt>
                                        </p:tgtEl>
                                        <p:attrNameLst>
                                          <p:attrName>ppt_x</p:attrName>
                                        </p:attrNameLst>
                                      </p:cBhvr>
                                      <p:tavLst>
                                        <p:tav tm="0">
                                          <p:val>
                                            <p:strVal val="#ppt_x"/>
                                          </p:val>
                                        </p:tav>
                                        <p:tav tm="100000">
                                          <p:val>
                                            <p:strVal val="#ppt_x-#ppt_w*1.125000"/>
                                          </p:val>
                                        </p:tav>
                                      </p:tavLst>
                                    </p:anim>
                                    <p:animEffect transition="out" filter="wipe(left)">
                                      <p:cBhvr>
                                        <p:cTn id="33" dur="500"/>
                                        <p:tgtEl>
                                          <p:spTgt spid="112">
                                            <p:txEl>
                                              <p:pRg st="1" end="1"/>
                                            </p:txEl>
                                          </p:spTgt>
                                        </p:tgtEl>
                                      </p:cBhvr>
                                    </p:animEffect>
                                    <p:set>
                                      <p:cBhvr>
                                        <p:cTn id="34" dur="1" fill="hold">
                                          <p:stCondLst>
                                            <p:cond delay="499"/>
                                          </p:stCondLst>
                                        </p:cTn>
                                        <p:tgtEl>
                                          <p:spTgt spid="112">
                                            <p:txEl>
                                              <p:pRg st="1" end="1"/>
                                            </p:txEl>
                                          </p:spTgt>
                                        </p:tgtEl>
                                        <p:attrNameLst>
                                          <p:attrName>style.visibility</p:attrName>
                                        </p:attrNameLst>
                                      </p:cBhvr>
                                      <p:to>
                                        <p:strVal val="hidden"/>
                                      </p:to>
                                    </p:set>
                                  </p:childTnLst>
                                </p:cTn>
                              </p:par>
                              <p:par>
                                <p:cTn id="35" presetID="12" presetClass="exit" presetSubtype="8" fill="hold" grpId="1" nodeType="withEffect">
                                  <p:stCondLst>
                                    <p:cond delay="0"/>
                                  </p:stCondLst>
                                  <p:childTnLst>
                                    <p:anim calcmode="lin" valueType="num">
                                      <p:cBhvr additive="base">
                                        <p:cTn id="36" dur="500"/>
                                        <p:tgtEl>
                                          <p:spTgt spid="112">
                                            <p:txEl>
                                              <p:pRg st="3" end="3"/>
                                            </p:txEl>
                                          </p:spTgt>
                                        </p:tgtEl>
                                        <p:attrNameLst>
                                          <p:attrName>ppt_x</p:attrName>
                                        </p:attrNameLst>
                                      </p:cBhvr>
                                      <p:tavLst>
                                        <p:tav tm="0">
                                          <p:val>
                                            <p:strVal val="#ppt_x"/>
                                          </p:val>
                                        </p:tav>
                                        <p:tav tm="100000">
                                          <p:val>
                                            <p:strVal val="#ppt_x-#ppt_w*1.125000"/>
                                          </p:val>
                                        </p:tav>
                                      </p:tavLst>
                                    </p:anim>
                                    <p:animEffect transition="out" filter="wipe(left)">
                                      <p:cBhvr>
                                        <p:cTn id="37" dur="500"/>
                                        <p:tgtEl>
                                          <p:spTgt spid="112">
                                            <p:txEl>
                                              <p:pRg st="3" end="3"/>
                                            </p:txEl>
                                          </p:spTgt>
                                        </p:tgtEl>
                                      </p:cBhvr>
                                    </p:animEffect>
                                    <p:set>
                                      <p:cBhvr>
                                        <p:cTn id="38" dur="1" fill="hold">
                                          <p:stCondLst>
                                            <p:cond delay="499"/>
                                          </p:stCondLst>
                                        </p:cTn>
                                        <p:tgtEl>
                                          <p:spTgt spid="112">
                                            <p:txEl>
                                              <p:pRg st="3" end="3"/>
                                            </p:txEl>
                                          </p:spTgt>
                                        </p:tgtEl>
                                        <p:attrNameLst>
                                          <p:attrName>style.visibility</p:attrName>
                                        </p:attrNameLst>
                                      </p:cBhvr>
                                      <p:to>
                                        <p:strVal val="hidden"/>
                                      </p:to>
                                    </p:set>
                                  </p:childTnLst>
                                </p:cTn>
                              </p:par>
                              <p:par>
                                <p:cTn id="39" presetID="12" presetClass="exit" presetSubtype="8" fill="hold" grpId="1" nodeType="withEffect">
                                  <p:stCondLst>
                                    <p:cond delay="0"/>
                                  </p:stCondLst>
                                  <p:childTnLst>
                                    <p:anim calcmode="lin" valueType="num">
                                      <p:cBhvr additive="base">
                                        <p:cTn id="40" dur="500"/>
                                        <p:tgtEl>
                                          <p:spTgt spid="112">
                                            <p:txEl>
                                              <p:pRg st="4" end="4"/>
                                            </p:txEl>
                                          </p:spTgt>
                                        </p:tgtEl>
                                        <p:attrNameLst>
                                          <p:attrName>ppt_x</p:attrName>
                                        </p:attrNameLst>
                                      </p:cBhvr>
                                      <p:tavLst>
                                        <p:tav tm="0">
                                          <p:val>
                                            <p:strVal val="#ppt_x"/>
                                          </p:val>
                                        </p:tav>
                                        <p:tav tm="100000">
                                          <p:val>
                                            <p:strVal val="#ppt_x-#ppt_w*1.125000"/>
                                          </p:val>
                                        </p:tav>
                                      </p:tavLst>
                                    </p:anim>
                                    <p:animEffect transition="out" filter="wipe(left)">
                                      <p:cBhvr>
                                        <p:cTn id="41" dur="500"/>
                                        <p:tgtEl>
                                          <p:spTgt spid="112">
                                            <p:txEl>
                                              <p:pRg st="4" end="4"/>
                                            </p:txEl>
                                          </p:spTgt>
                                        </p:tgtEl>
                                      </p:cBhvr>
                                    </p:animEffect>
                                    <p:set>
                                      <p:cBhvr>
                                        <p:cTn id="42" dur="1" fill="hold">
                                          <p:stCondLst>
                                            <p:cond delay="499"/>
                                          </p:stCondLst>
                                        </p:cTn>
                                        <p:tgtEl>
                                          <p:spTgt spid="11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112" grpId="1"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3509610" y="1248508"/>
            <a:ext cx="8377589" cy="5389684"/>
          </a:xfrm>
          <a:prstGeom prst="rect">
            <a:avLst/>
          </a:prstGeom>
        </p:spPr>
        <p:txBody>
          <a:bodyPr lIns="91425" tIns="91425" rIns="91425" bIns="91425" anchor="t" anchorCtr="0">
            <a:noAutofit/>
          </a:bodyPr>
          <a:lstStyle/>
          <a:p>
            <a:pPr>
              <a:buNone/>
            </a:pPr>
            <a:r>
              <a:rPr lang="en-PH" sz="2800" dirty="0">
                <a:solidFill>
                  <a:schemeClr val="tx1">
                    <a:lumMod val="65000"/>
                    <a:lumOff val="35000"/>
                  </a:schemeClr>
                </a:solidFill>
              </a:rPr>
              <a:t>Japanese structured problem-solving lessons require what Sugiyama (2008) referred to as Level 3 teaching.</a:t>
            </a:r>
          </a:p>
          <a:p>
            <a:pPr>
              <a:buNone/>
            </a:pPr>
            <a:r>
              <a:rPr lang="en-US" sz="2000" b="1" dirty="0" err="1">
                <a:solidFill>
                  <a:schemeClr val="bg1">
                    <a:lumMod val="65000"/>
                  </a:schemeClr>
                </a:solidFill>
                <a:latin typeface="Raleway" panose="020B0403030101060003" pitchFamily="34" charset="0"/>
              </a:rPr>
              <a:t>Fujii</a:t>
            </a:r>
            <a:r>
              <a:rPr lang="en-US" sz="2000" b="1" dirty="0">
                <a:solidFill>
                  <a:schemeClr val="bg1">
                    <a:lumMod val="65000"/>
                  </a:schemeClr>
                </a:solidFill>
                <a:latin typeface="Raleway" panose="020B0403030101060003" pitchFamily="34" charset="0"/>
              </a:rPr>
              <a:t>, 2014</a:t>
            </a:r>
          </a:p>
          <a:p>
            <a:pPr>
              <a:buNone/>
            </a:pPr>
            <a:endParaRPr lang="en-US" sz="2800" dirty="0">
              <a:solidFill>
                <a:schemeClr val="tx1">
                  <a:lumMod val="65000"/>
                  <a:lumOff val="35000"/>
                </a:schemeClr>
              </a:solidFill>
            </a:endParaRPr>
          </a:p>
          <a:p>
            <a:pPr>
              <a:buNone/>
            </a:pPr>
            <a:r>
              <a:rPr lang="en-PH" sz="2000" b="1" dirty="0">
                <a:solidFill>
                  <a:schemeClr val="tx1">
                    <a:lumMod val="75000"/>
                    <a:lumOff val="25000"/>
                  </a:schemeClr>
                </a:solidFill>
                <a:latin typeface="+mj-lt"/>
              </a:rPr>
              <a:t>Level 1</a:t>
            </a:r>
            <a:r>
              <a:rPr lang="en-PH" sz="2000" dirty="0">
                <a:solidFill>
                  <a:schemeClr val="tx1">
                    <a:lumMod val="75000"/>
                    <a:lumOff val="25000"/>
                  </a:schemeClr>
                </a:solidFill>
                <a:latin typeface="+mj-lt"/>
              </a:rPr>
              <a:t>. The teacher can </a:t>
            </a:r>
            <a:r>
              <a:rPr lang="en-PH" sz="2000" b="1" dirty="0">
                <a:solidFill>
                  <a:schemeClr val="tx1">
                    <a:lumMod val="75000"/>
                    <a:lumOff val="25000"/>
                  </a:schemeClr>
                </a:solidFill>
                <a:latin typeface="+mj-lt"/>
              </a:rPr>
              <a:t>tell </a:t>
            </a:r>
            <a:r>
              <a:rPr lang="en-PH" sz="2000" dirty="0">
                <a:solidFill>
                  <a:schemeClr val="tx1">
                    <a:lumMod val="75000"/>
                    <a:lumOff val="25000"/>
                  </a:schemeClr>
                </a:solidFill>
                <a:latin typeface="+mj-lt"/>
              </a:rPr>
              <a:t>students important basic ideas of mathematics such as facts, concepts, and procedures.</a:t>
            </a:r>
          </a:p>
          <a:p>
            <a:pPr>
              <a:buNone/>
            </a:pPr>
            <a:r>
              <a:rPr lang="en-PH" sz="2000" b="1" dirty="0">
                <a:solidFill>
                  <a:schemeClr val="tx1">
                    <a:lumMod val="75000"/>
                    <a:lumOff val="25000"/>
                  </a:schemeClr>
                </a:solidFill>
                <a:latin typeface="+mj-lt"/>
              </a:rPr>
              <a:t>Level 2. </a:t>
            </a:r>
            <a:r>
              <a:rPr lang="en-PH" sz="2000" dirty="0">
                <a:solidFill>
                  <a:schemeClr val="tx1">
                    <a:lumMod val="75000"/>
                    <a:lumOff val="25000"/>
                  </a:schemeClr>
                </a:solidFill>
                <a:latin typeface="+mj-lt"/>
              </a:rPr>
              <a:t>The teacher can explain the meanings of and reasons behind the important basic ideas of mathematics in order for students to understand them.</a:t>
            </a:r>
          </a:p>
          <a:p>
            <a:pPr>
              <a:buNone/>
            </a:pPr>
            <a:r>
              <a:rPr lang="en-PH" sz="2000" b="1" dirty="0">
                <a:solidFill>
                  <a:schemeClr val="tx1">
                    <a:lumMod val="75000"/>
                    <a:lumOff val="25000"/>
                  </a:schemeClr>
                </a:solidFill>
                <a:latin typeface="+mj-lt"/>
              </a:rPr>
              <a:t>Level 3. </a:t>
            </a:r>
            <a:r>
              <a:rPr lang="en-PH" sz="2000" dirty="0">
                <a:solidFill>
                  <a:schemeClr val="tx1">
                    <a:lumMod val="75000"/>
                    <a:lumOff val="25000"/>
                  </a:schemeClr>
                </a:solidFill>
                <a:latin typeface="+mj-lt"/>
              </a:rPr>
              <a:t>The teacher can provide students opportunities to understand these basic ideas, and support their learning so that the students become independent learners.</a:t>
            </a:r>
            <a:endParaRPr lang="en-PH" sz="2000" b="1" dirty="0">
              <a:solidFill>
                <a:schemeClr val="tx1">
                  <a:lumMod val="75000"/>
                  <a:lumOff val="25000"/>
                </a:schemeClr>
              </a:solidFill>
              <a:latin typeface="+mj-lt"/>
            </a:endParaRPr>
          </a:p>
          <a:p>
            <a:pPr>
              <a:buNone/>
            </a:pPr>
            <a:r>
              <a:rPr lang="en-US" sz="2000" b="1" dirty="0">
                <a:solidFill>
                  <a:schemeClr val="bg1">
                    <a:lumMod val="65000"/>
                  </a:schemeClr>
                </a:solidFill>
                <a:latin typeface="Raleway" panose="020B0403030101060003" pitchFamily="34" charset="0"/>
              </a:rPr>
              <a:t>Sugiyama as cited by Takahashi, 2011</a:t>
            </a:r>
            <a:endParaRPr lang="en-US" sz="2800" dirty="0">
              <a:solidFill>
                <a:srgbClr val="000000">
                  <a:lumMod val="65000"/>
                  <a:lumOff val="35000"/>
                </a:srgbClr>
              </a:solidFill>
            </a:endParaRPr>
          </a:p>
        </p:txBody>
      </p:sp>
      <p:sp>
        <p:nvSpPr>
          <p:cNvPr id="6" name="Rectangle 5"/>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ectangle 4"/>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ectangle 2"/>
          <p:cNvSpPr/>
          <p:nvPr/>
        </p:nvSpPr>
        <p:spPr>
          <a:xfrm>
            <a:off x="0" y="4466492"/>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32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Is structured problem-solving just solving a task?</a:t>
            </a:r>
          </a:p>
        </p:txBody>
      </p:sp>
      <p:sp>
        <p:nvSpPr>
          <p:cNvPr id="9" name="Rectangle 8"/>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6968747"/>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12">
                                            <p:txEl>
                                              <p:pRg st="1" end="1"/>
                                            </p:txEl>
                                          </p:spTgt>
                                        </p:tgtEl>
                                        <p:attrNameLst>
                                          <p:attrName>style.visibility</p:attrName>
                                        </p:attrNameLst>
                                      </p:cBhvr>
                                      <p:to>
                                        <p:strVal val="visible"/>
                                      </p:to>
                                    </p:set>
                                    <p:anim calcmode="lin" valueType="num">
                                      <p:cBhvr additive="base">
                                        <p:cTn id="13" dur="500"/>
                                        <p:tgtEl>
                                          <p:spTgt spid="112">
                                            <p:txEl>
                                              <p:pRg st="1" end="1"/>
                                            </p:txEl>
                                          </p:spTgt>
                                        </p:tgtEl>
                                        <p:attrNameLst>
                                          <p:attrName>ppt_x</p:attrName>
                                        </p:attrNameLst>
                                      </p:cBhvr>
                                      <p:tavLst>
                                        <p:tav tm="0">
                                          <p:val>
                                            <p:strVal val="#ppt_x-#ppt_w*1.125000"/>
                                          </p:val>
                                        </p:tav>
                                        <p:tav tm="100000">
                                          <p:val>
                                            <p:strVal val="#ppt_x"/>
                                          </p:val>
                                        </p:tav>
                                      </p:tavLst>
                                    </p:anim>
                                    <p:animEffect transition="in" filter="wipe(right)">
                                      <p:cBhvr>
                                        <p:cTn id="14" dur="500"/>
                                        <p:tgtEl>
                                          <p:spTgt spid="112">
                                            <p:txEl>
                                              <p:pRg st="1" end="1"/>
                                            </p:txEl>
                                          </p:spTgt>
                                        </p:tgtEl>
                                      </p:cBhvr>
                                    </p:animEffect>
                                  </p:childTnLst>
                                </p:cTn>
                              </p:par>
                            </p:childTnLst>
                          </p:cTn>
                        </p:par>
                        <p:par>
                          <p:cTn id="15" fill="hold">
                            <p:stCondLst>
                              <p:cond delay="500"/>
                            </p:stCondLst>
                            <p:childTnLst>
                              <p:par>
                                <p:cTn id="16" presetID="12" presetClass="entr" presetSubtype="8" fill="hold" grpId="0" nodeType="afterEffect">
                                  <p:stCondLst>
                                    <p:cond delay="0"/>
                                  </p:stCondLst>
                                  <p:childTnLst>
                                    <p:set>
                                      <p:cBhvr>
                                        <p:cTn id="17" dur="1" fill="hold">
                                          <p:stCondLst>
                                            <p:cond delay="0"/>
                                          </p:stCondLst>
                                        </p:cTn>
                                        <p:tgtEl>
                                          <p:spTgt spid="112">
                                            <p:txEl>
                                              <p:pRg st="3" end="3"/>
                                            </p:txEl>
                                          </p:spTgt>
                                        </p:tgtEl>
                                        <p:attrNameLst>
                                          <p:attrName>style.visibility</p:attrName>
                                        </p:attrNameLst>
                                      </p:cBhvr>
                                      <p:to>
                                        <p:strVal val="visible"/>
                                      </p:to>
                                    </p:set>
                                    <p:anim calcmode="lin" valueType="num">
                                      <p:cBhvr additive="base">
                                        <p:cTn id="18" dur="500"/>
                                        <p:tgtEl>
                                          <p:spTgt spid="112">
                                            <p:txEl>
                                              <p:pRg st="3" end="3"/>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11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8" fill="hold" grpId="0" nodeType="clickEffect">
                                  <p:stCondLst>
                                    <p:cond delay="0"/>
                                  </p:stCondLst>
                                  <p:childTnLst>
                                    <p:set>
                                      <p:cBhvr>
                                        <p:cTn id="23" dur="1" fill="hold">
                                          <p:stCondLst>
                                            <p:cond delay="0"/>
                                          </p:stCondLst>
                                        </p:cTn>
                                        <p:tgtEl>
                                          <p:spTgt spid="112">
                                            <p:txEl>
                                              <p:pRg st="4" end="4"/>
                                            </p:txEl>
                                          </p:spTgt>
                                        </p:tgtEl>
                                        <p:attrNameLst>
                                          <p:attrName>style.visibility</p:attrName>
                                        </p:attrNameLst>
                                      </p:cBhvr>
                                      <p:to>
                                        <p:strVal val="visible"/>
                                      </p:to>
                                    </p:set>
                                    <p:anim calcmode="lin" valueType="num">
                                      <p:cBhvr additive="base">
                                        <p:cTn id="24" dur="500"/>
                                        <p:tgtEl>
                                          <p:spTgt spid="112">
                                            <p:txEl>
                                              <p:pRg st="4" end="4"/>
                                            </p:txEl>
                                          </p:spTgt>
                                        </p:tgtEl>
                                        <p:attrNameLst>
                                          <p:attrName>ppt_x</p:attrName>
                                        </p:attrNameLst>
                                      </p:cBhvr>
                                      <p:tavLst>
                                        <p:tav tm="0">
                                          <p:val>
                                            <p:strVal val="#ppt_x-#ppt_w*1.125000"/>
                                          </p:val>
                                        </p:tav>
                                        <p:tav tm="100000">
                                          <p:val>
                                            <p:strVal val="#ppt_x"/>
                                          </p:val>
                                        </p:tav>
                                      </p:tavLst>
                                    </p:anim>
                                    <p:animEffect transition="in" filter="wipe(right)">
                                      <p:cBhvr>
                                        <p:cTn id="25" dur="500"/>
                                        <p:tgtEl>
                                          <p:spTgt spid="11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8" fill="hold" grpId="0" nodeType="clickEffect">
                                  <p:stCondLst>
                                    <p:cond delay="0"/>
                                  </p:stCondLst>
                                  <p:childTnLst>
                                    <p:set>
                                      <p:cBhvr>
                                        <p:cTn id="29" dur="1" fill="hold">
                                          <p:stCondLst>
                                            <p:cond delay="0"/>
                                          </p:stCondLst>
                                        </p:cTn>
                                        <p:tgtEl>
                                          <p:spTgt spid="112">
                                            <p:txEl>
                                              <p:pRg st="5" end="5"/>
                                            </p:txEl>
                                          </p:spTgt>
                                        </p:tgtEl>
                                        <p:attrNameLst>
                                          <p:attrName>style.visibility</p:attrName>
                                        </p:attrNameLst>
                                      </p:cBhvr>
                                      <p:to>
                                        <p:strVal val="visible"/>
                                      </p:to>
                                    </p:set>
                                    <p:anim calcmode="lin" valueType="num">
                                      <p:cBhvr additive="base">
                                        <p:cTn id="30" dur="500"/>
                                        <p:tgtEl>
                                          <p:spTgt spid="112">
                                            <p:txEl>
                                              <p:pRg st="5" end="5"/>
                                            </p:txEl>
                                          </p:spTgt>
                                        </p:tgtEl>
                                        <p:attrNameLst>
                                          <p:attrName>ppt_x</p:attrName>
                                        </p:attrNameLst>
                                      </p:cBhvr>
                                      <p:tavLst>
                                        <p:tav tm="0">
                                          <p:val>
                                            <p:strVal val="#ppt_x-#ppt_w*1.125000"/>
                                          </p:val>
                                        </p:tav>
                                        <p:tav tm="100000">
                                          <p:val>
                                            <p:strVal val="#ppt_x"/>
                                          </p:val>
                                        </p:tav>
                                      </p:tavLst>
                                    </p:anim>
                                    <p:animEffect transition="in" filter="wipe(right)">
                                      <p:cBhvr>
                                        <p:cTn id="31" dur="500"/>
                                        <p:tgtEl>
                                          <p:spTgt spid="112">
                                            <p:txEl>
                                              <p:pRg st="5" end="5"/>
                                            </p:txEl>
                                          </p:spTgt>
                                        </p:tgtEl>
                                      </p:cBhvr>
                                    </p:animEffect>
                                  </p:childTnLst>
                                </p:cTn>
                              </p:par>
                            </p:childTnLst>
                          </p:cTn>
                        </p:par>
                        <p:par>
                          <p:cTn id="32" fill="hold">
                            <p:stCondLst>
                              <p:cond delay="500"/>
                            </p:stCondLst>
                            <p:childTnLst>
                              <p:par>
                                <p:cTn id="33" presetID="12" presetClass="entr" presetSubtype="8" fill="hold" grpId="0" nodeType="afterEffect">
                                  <p:stCondLst>
                                    <p:cond delay="0"/>
                                  </p:stCondLst>
                                  <p:childTnLst>
                                    <p:set>
                                      <p:cBhvr>
                                        <p:cTn id="34" dur="1" fill="hold">
                                          <p:stCondLst>
                                            <p:cond delay="0"/>
                                          </p:stCondLst>
                                        </p:cTn>
                                        <p:tgtEl>
                                          <p:spTgt spid="112">
                                            <p:txEl>
                                              <p:pRg st="6" end="6"/>
                                            </p:txEl>
                                          </p:spTgt>
                                        </p:tgtEl>
                                        <p:attrNameLst>
                                          <p:attrName>style.visibility</p:attrName>
                                        </p:attrNameLst>
                                      </p:cBhvr>
                                      <p:to>
                                        <p:strVal val="visible"/>
                                      </p:to>
                                    </p:set>
                                    <p:anim calcmode="lin" valueType="num">
                                      <p:cBhvr additive="base">
                                        <p:cTn id="35" dur="500"/>
                                        <p:tgtEl>
                                          <p:spTgt spid="112">
                                            <p:txEl>
                                              <p:pRg st="6" end="6"/>
                                            </p:txEl>
                                          </p:spTgt>
                                        </p:tgtEl>
                                        <p:attrNameLst>
                                          <p:attrName>ppt_x</p:attrName>
                                        </p:attrNameLst>
                                      </p:cBhvr>
                                      <p:tavLst>
                                        <p:tav tm="0">
                                          <p:val>
                                            <p:strVal val="#ppt_x-#ppt_w*1.125000"/>
                                          </p:val>
                                        </p:tav>
                                        <p:tav tm="100000">
                                          <p:val>
                                            <p:strVal val="#ppt_x"/>
                                          </p:val>
                                        </p:tav>
                                      </p:tavLst>
                                    </p:anim>
                                    <p:animEffect transition="in" filter="wipe(right)">
                                      <p:cBhvr>
                                        <p:cTn id="36" dur="500"/>
                                        <p:tgtEl>
                                          <p:spTgt spid="112">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xit" presetSubtype="8" fill="hold" grpId="1" nodeType="clickEffect">
                                  <p:stCondLst>
                                    <p:cond delay="0"/>
                                  </p:stCondLst>
                                  <p:childTnLst>
                                    <p:anim calcmode="lin" valueType="num">
                                      <p:cBhvr additive="base">
                                        <p:cTn id="40" dur="500"/>
                                        <p:tgtEl>
                                          <p:spTgt spid="112">
                                            <p:txEl>
                                              <p:pRg st="0" end="0"/>
                                            </p:txEl>
                                          </p:spTgt>
                                        </p:tgtEl>
                                        <p:attrNameLst>
                                          <p:attrName>ppt_x</p:attrName>
                                        </p:attrNameLst>
                                      </p:cBhvr>
                                      <p:tavLst>
                                        <p:tav tm="0">
                                          <p:val>
                                            <p:strVal val="#ppt_x"/>
                                          </p:val>
                                        </p:tav>
                                        <p:tav tm="100000">
                                          <p:val>
                                            <p:strVal val="#ppt_x-#ppt_w*1.125000"/>
                                          </p:val>
                                        </p:tav>
                                      </p:tavLst>
                                    </p:anim>
                                    <p:animEffect transition="out" filter="wipe(left)">
                                      <p:cBhvr>
                                        <p:cTn id="41" dur="500"/>
                                        <p:tgtEl>
                                          <p:spTgt spid="112">
                                            <p:txEl>
                                              <p:pRg st="0" end="0"/>
                                            </p:txEl>
                                          </p:spTgt>
                                        </p:tgtEl>
                                      </p:cBhvr>
                                    </p:animEffect>
                                    <p:set>
                                      <p:cBhvr>
                                        <p:cTn id="42" dur="1" fill="hold">
                                          <p:stCondLst>
                                            <p:cond delay="499"/>
                                          </p:stCondLst>
                                        </p:cTn>
                                        <p:tgtEl>
                                          <p:spTgt spid="112">
                                            <p:txEl>
                                              <p:pRg st="0" end="0"/>
                                            </p:txEl>
                                          </p:spTgt>
                                        </p:tgtEl>
                                        <p:attrNameLst>
                                          <p:attrName>style.visibility</p:attrName>
                                        </p:attrNameLst>
                                      </p:cBhvr>
                                      <p:to>
                                        <p:strVal val="hidden"/>
                                      </p:to>
                                    </p:set>
                                  </p:childTnLst>
                                </p:cTn>
                              </p:par>
                              <p:par>
                                <p:cTn id="43" presetID="12" presetClass="exit" presetSubtype="8" fill="hold" grpId="1" nodeType="withEffect">
                                  <p:stCondLst>
                                    <p:cond delay="0"/>
                                  </p:stCondLst>
                                  <p:childTnLst>
                                    <p:anim calcmode="lin" valueType="num">
                                      <p:cBhvr additive="base">
                                        <p:cTn id="44" dur="500"/>
                                        <p:tgtEl>
                                          <p:spTgt spid="112">
                                            <p:txEl>
                                              <p:pRg st="1" end="1"/>
                                            </p:txEl>
                                          </p:spTgt>
                                        </p:tgtEl>
                                        <p:attrNameLst>
                                          <p:attrName>ppt_x</p:attrName>
                                        </p:attrNameLst>
                                      </p:cBhvr>
                                      <p:tavLst>
                                        <p:tav tm="0">
                                          <p:val>
                                            <p:strVal val="#ppt_x"/>
                                          </p:val>
                                        </p:tav>
                                        <p:tav tm="100000">
                                          <p:val>
                                            <p:strVal val="#ppt_x-#ppt_w*1.125000"/>
                                          </p:val>
                                        </p:tav>
                                      </p:tavLst>
                                    </p:anim>
                                    <p:animEffect transition="out" filter="wipe(left)">
                                      <p:cBhvr>
                                        <p:cTn id="45" dur="500"/>
                                        <p:tgtEl>
                                          <p:spTgt spid="112">
                                            <p:txEl>
                                              <p:pRg st="1" end="1"/>
                                            </p:txEl>
                                          </p:spTgt>
                                        </p:tgtEl>
                                      </p:cBhvr>
                                    </p:animEffect>
                                    <p:set>
                                      <p:cBhvr>
                                        <p:cTn id="46" dur="1" fill="hold">
                                          <p:stCondLst>
                                            <p:cond delay="499"/>
                                          </p:stCondLst>
                                        </p:cTn>
                                        <p:tgtEl>
                                          <p:spTgt spid="112">
                                            <p:txEl>
                                              <p:pRg st="1" end="1"/>
                                            </p:txEl>
                                          </p:spTgt>
                                        </p:tgtEl>
                                        <p:attrNameLst>
                                          <p:attrName>style.visibility</p:attrName>
                                        </p:attrNameLst>
                                      </p:cBhvr>
                                      <p:to>
                                        <p:strVal val="hidden"/>
                                      </p:to>
                                    </p:set>
                                  </p:childTnLst>
                                </p:cTn>
                              </p:par>
                              <p:par>
                                <p:cTn id="47" presetID="12" presetClass="exit" presetSubtype="8" fill="hold" grpId="1" nodeType="withEffect">
                                  <p:stCondLst>
                                    <p:cond delay="0"/>
                                  </p:stCondLst>
                                  <p:childTnLst>
                                    <p:anim calcmode="lin" valueType="num">
                                      <p:cBhvr additive="base">
                                        <p:cTn id="48" dur="500"/>
                                        <p:tgtEl>
                                          <p:spTgt spid="112">
                                            <p:txEl>
                                              <p:pRg st="3" end="3"/>
                                            </p:txEl>
                                          </p:spTgt>
                                        </p:tgtEl>
                                        <p:attrNameLst>
                                          <p:attrName>ppt_x</p:attrName>
                                        </p:attrNameLst>
                                      </p:cBhvr>
                                      <p:tavLst>
                                        <p:tav tm="0">
                                          <p:val>
                                            <p:strVal val="#ppt_x"/>
                                          </p:val>
                                        </p:tav>
                                        <p:tav tm="100000">
                                          <p:val>
                                            <p:strVal val="#ppt_x-#ppt_w*1.125000"/>
                                          </p:val>
                                        </p:tav>
                                      </p:tavLst>
                                    </p:anim>
                                    <p:animEffect transition="out" filter="wipe(left)">
                                      <p:cBhvr>
                                        <p:cTn id="49" dur="500"/>
                                        <p:tgtEl>
                                          <p:spTgt spid="112">
                                            <p:txEl>
                                              <p:pRg st="3" end="3"/>
                                            </p:txEl>
                                          </p:spTgt>
                                        </p:tgtEl>
                                      </p:cBhvr>
                                    </p:animEffect>
                                    <p:set>
                                      <p:cBhvr>
                                        <p:cTn id="50" dur="1" fill="hold">
                                          <p:stCondLst>
                                            <p:cond delay="499"/>
                                          </p:stCondLst>
                                        </p:cTn>
                                        <p:tgtEl>
                                          <p:spTgt spid="112">
                                            <p:txEl>
                                              <p:pRg st="3" end="3"/>
                                            </p:txEl>
                                          </p:spTgt>
                                        </p:tgtEl>
                                        <p:attrNameLst>
                                          <p:attrName>style.visibility</p:attrName>
                                        </p:attrNameLst>
                                      </p:cBhvr>
                                      <p:to>
                                        <p:strVal val="hidden"/>
                                      </p:to>
                                    </p:set>
                                  </p:childTnLst>
                                </p:cTn>
                              </p:par>
                              <p:par>
                                <p:cTn id="51" presetID="12" presetClass="exit" presetSubtype="8" fill="hold" grpId="1" nodeType="withEffect">
                                  <p:stCondLst>
                                    <p:cond delay="0"/>
                                  </p:stCondLst>
                                  <p:childTnLst>
                                    <p:anim calcmode="lin" valueType="num">
                                      <p:cBhvr additive="base">
                                        <p:cTn id="52" dur="500"/>
                                        <p:tgtEl>
                                          <p:spTgt spid="112">
                                            <p:txEl>
                                              <p:pRg st="4" end="4"/>
                                            </p:txEl>
                                          </p:spTgt>
                                        </p:tgtEl>
                                        <p:attrNameLst>
                                          <p:attrName>ppt_x</p:attrName>
                                        </p:attrNameLst>
                                      </p:cBhvr>
                                      <p:tavLst>
                                        <p:tav tm="0">
                                          <p:val>
                                            <p:strVal val="#ppt_x"/>
                                          </p:val>
                                        </p:tav>
                                        <p:tav tm="100000">
                                          <p:val>
                                            <p:strVal val="#ppt_x-#ppt_w*1.125000"/>
                                          </p:val>
                                        </p:tav>
                                      </p:tavLst>
                                    </p:anim>
                                    <p:animEffect transition="out" filter="wipe(left)">
                                      <p:cBhvr>
                                        <p:cTn id="53" dur="500"/>
                                        <p:tgtEl>
                                          <p:spTgt spid="112">
                                            <p:txEl>
                                              <p:pRg st="4" end="4"/>
                                            </p:txEl>
                                          </p:spTgt>
                                        </p:tgtEl>
                                      </p:cBhvr>
                                    </p:animEffect>
                                    <p:set>
                                      <p:cBhvr>
                                        <p:cTn id="54" dur="1" fill="hold">
                                          <p:stCondLst>
                                            <p:cond delay="499"/>
                                          </p:stCondLst>
                                        </p:cTn>
                                        <p:tgtEl>
                                          <p:spTgt spid="112">
                                            <p:txEl>
                                              <p:pRg st="4" end="4"/>
                                            </p:txEl>
                                          </p:spTgt>
                                        </p:tgtEl>
                                        <p:attrNameLst>
                                          <p:attrName>style.visibility</p:attrName>
                                        </p:attrNameLst>
                                      </p:cBhvr>
                                      <p:to>
                                        <p:strVal val="hidden"/>
                                      </p:to>
                                    </p:set>
                                  </p:childTnLst>
                                </p:cTn>
                              </p:par>
                              <p:par>
                                <p:cTn id="55" presetID="12" presetClass="exit" presetSubtype="8" fill="hold" grpId="1" nodeType="withEffect">
                                  <p:stCondLst>
                                    <p:cond delay="0"/>
                                  </p:stCondLst>
                                  <p:childTnLst>
                                    <p:anim calcmode="lin" valueType="num">
                                      <p:cBhvr additive="base">
                                        <p:cTn id="56" dur="500"/>
                                        <p:tgtEl>
                                          <p:spTgt spid="112">
                                            <p:txEl>
                                              <p:pRg st="5" end="5"/>
                                            </p:txEl>
                                          </p:spTgt>
                                        </p:tgtEl>
                                        <p:attrNameLst>
                                          <p:attrName>ppt_x</p:attrName>
                                        </p:attrNameLst>
                                      </p:cBhvr>
                                      <p:tavLst>
                                        <p:tav tm="0">
                                          <p:val>
                                            <p:strVal val="#ppt_x"/>
                                          </p:val>
                                        </p:tav>
                                        <p:tav tm="100000">
                                          <p:val>
                                            <p:strVal val="#ppt_x-#ppt_w*1.125000"/>
                                          </p:val>
                                        </p:tav>
                                      </p:tavLst>
                                    </p:anim>
                                    <p:animEffect transition="out" filter="wipe(left)">
                                      <p:cBhvr>
                                        <p:cTn id="57" dur="500"/>
                                        <p:tgtEl>
                                          <p:spTgt spid="112">
                                            <p:txEl>
                                              <p:pRg st="5" end="5"/>
                                            </p:txEl>
                                          </p:spTgt>
                                        </p:tgtEl>
                                      </p:cBhvr>
                                    </p:animEffect>
                                    <p:set>
                                      <p:cBhvr>
                                        <p:cTn id="58" dur="1" fill="hold">
                                          <p:stCondLst>
                                            <p:cond delay="499"/>
                                          </p:stCondLst>
                                        </p:cTn>
                                        <p:tgtEl>
                                          <p:spTgt spid="112">
                                            <p:txEl>
                                              <p:pRg st="5" end="5"/>
                                            </p:txEl>
                                          </p:spTgt>
                                        </p:tgtEl>
                                        <p:attrNameLst>
                                          <p:attrName>style.visibility</p:attrName>
                                        </p:attrNameLst>
                                      </p:cBhvr>
                                      <p:to>
                                        <p:strVal val="hidden"/>
                                      </p:to>
                                    </p:set>
                                  </p:childTnLst>
                                </p:cTn>
                              </p:par>
                              <p:par>
                                <p:cTn id="59" presetID="12" presetClass="exit" presetSubtype="8" fill="hold" grpId="1" nodeType="withEffect">
                                  <p:stCondLst>
                                    <p:cond delay="0"/>
                                  </p:stCondLst>
                                  <p:childTnLst>
                                    <p:anim calcmode="lin" valueType="num">
                                      <p:cBhvr additive="base">
                                        <p:cTn id="60" dur="500"/>
                                        <p:tgtEl>
                                          <p:spTgt spid="112">
                                            <p:txEl>
                                              <p:pRg st="6" end="6"/>
                                            </p:txEl>
                                          </p:spTgt>
                                        </p:tgtEl>
                                        <p:attrNameLst>
                                          <p:attrName>ppt_x</p:attrName>
                                        </p:attrNameLst>
                                      </p:cBhvr>
                                      <p:tavLst>
                                        <p:tav tm="0">
                                          <p:val>
                                            <p:strVal val="#ppt_x"/>
                                          </p:val>
                                        </p:tav>
                                        <p:tav tm="100000">
                                          <p:val>
                                            <p:strVal val="#ppt_x-#ppt_w*1.125000"/>
                                          </p:val>
                                        </p:tav>
                                      </p:tavLst>
                                    </p:anim>
                                    <p:animEffect transition="out" filter="wipe(left)">
                                      <p:cBhvr>
                                        <p:cTn id="61" dur="500"/>
                                        <p:tgtEl>
                                          <p:spTgt spid="112">
                                            <p:txEl>
                                              <p:pRg st="6" end="6"/>
                                            </p:txEl>
                                          </p:spTgt>
                                        </p:tgtEl>
                                      </p:cBhvr>
                                    </p:animEffect>
                                    <p:set>
                                      <p:cBhvr>
                                        <p:cTn id="62" dur="1" fill="hold">
                                          <p:stCondLst>
                                            <p:cond delay="499"/>
                                          </p:stCondLst>
                                        </p:cTn>
                                        <p:tgtEl>
                                          <p:spTgt spid="112">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112" grpId="1"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3509610" y="2455332"/>
            <a:ext cx="8377589" cy="2252135"/>
          </a:xfrm>
          <a:prstGeom prst="rect">
            <a:avLst/>
          </a:prstGeom>
        </p:spPr>
        <p:txBody>
          <a:bodyPr lIns="91425" tIns="91425" rIns="91425" bIns="91425" anchor="t" anchorCtr="0">
            <a:noAutofit/>
          </a:bodyPr>
          <a:lstStyle/>
          <a:p>
            <a:pPr>
              <a:buNone/>
            </a:pPr>
            <a:r>
              <a:rPr lang="en-PH" sz="2800" dirty="0">
                <a:solidFill>
                  <a:schemeClr val="tx1">
                    <a:lumMod val="65000"/>
                    <a:lumOff val="35000"/>
                  </a:schemeClr>
                </a:solidFill>
              </a:rPr>
              <a:t>To implement a Level 3 lesson, teachers must be able to choose a good task, identify the pre-requisite knowledge, and most importantly, nurture students to apply their knowledge to a new situation.</a:t>
            </a:r>
          </a:p>
          <a:p>
            <a:pPr>
              <a:buNone/>
            </a:pPr>
            <a:r>
              <a:rPr lang="en-US" sz="2000" b="1" dirty="0">
                <a:solidFill>
                  <a:schemeClr val="bg1">
                    <a:lumMod val="65000"/>
                  </a:schemeClr>
                </a:solidFill>
                <a:latin typeface="Raleway" panose="020B0403030101060003" pitchFamily="34" charset="0"/>
              </a:rPr>
              <a:t>Sugiyama, 2008</a:t>
            </a:r>
          </a:p>
        </p:txBody>
      </p:sp>
      <p:sp>
        <p:nvSpPr>
          <p:cNvPr id="6" name="Rectangle 5"/>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ectangle 4"/>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ectangle 2"/>
          <p:cNvSpPr/>
          <p:nvPr/>
        </p:nvSpPr>
        <p:spPr>
          <a:xfrm>
            <a:off x="0" y="4466492"/>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32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Is structured problem-solving just solving a task?</a:t>
            </a:r>
          </a:p>
        </p:txBody>
      </p:sp>
      <p:sp>
        <p:nvSpPr>
          <p:cNvPr id="9" name="Rectangle 8"/>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0276316"/>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12">
                                            <p:txEl>
                                              <p:pRg st="1" end="1"/>
                                            </p:txEl>
                                          </p:spTgt>
                                        </p:tgtEl>
                                        <p:attrNameLst>
                                          <p:attrName>style.visibility</p:attrName>
                                        </p:attrNameLst>
                                      </p:cBhvr>
                                      <p:to>
                                        <p:strVal val="visible"/>
                                      </p:to>
                                    </p:set>
                                    <p:anim calcmode="lin" valueType="num">
                                      <p:cBhvr additive="base">
                                        <p:cTn id="13" dur="500"/>
                                        <p:tgtEl>
                                          <p:spTgt spid="112">
                                            <p:txEl>
                                              <p:pRg st="1" end="1"/>
                                            </p:txEl>
                                          </p:spTgt>
                                        </p:tgtEl>
                                        <p:attrNameLst>
                                          <p:attrName>ppt_x</p:attrName>
                                        </p:attrNameLst>
                                      </p:cBhvr>
                                      <p:tavLst>
                                        <p:tav tm="0">
                                          <p:val>
                                            <p:strVal val="#ppt_x-#ppt_w*1.125000"/>
                                          </p:val>
                                        </p:tav>
                                        <p:tav tm="100000">
                                          <p:val>
                                            <p:strVal val="#ppt_x"/>
                                          </p:val>
                                        </p:tav>
                                      </p:tavLst>
                                    </p:anim>
                                    <p:animEffect transition="in" filter="wipe(right)">
                                      <p:cBhvr>
                                        <p:cTn id="14" dur="500"/>
                                        <p:tgtEl>
                                          <p:spTgt spid="11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xit" presetSubtype="8" fill="hold" grpId="1" nodeType="clickEffect">
                                  <p:stCondLst>
                                    <p:cond delay="0"/>
                                  </p:stCondLst>
                                  <p:childTnLst>
                                    <p:anim calcmode="lin" valueType="num">
                                      <p:cBhvr additive="base">
                                        <p:cTn id="18" dur="500"/>
                                        <p:tgtEl>
                                          <p:spTgt spid="112">
                                            <p:txEl>
                                              <p:pRg st="0" end="0"/>
                                            </p:txEl>
                                          </p:spTgt>
                                        </p:tgtEl>
                                        <p:attrNameLst>
                                          <p:attrName>ppt_x</p:attrName>
                                        </p:attrNameLst>
                                      </p:cBhvr>
                                      <p:tavLst>
                                        <p:tav tm="0">
                                          <p:val>
                                            <p:strVal val="#ppt_x"/>
                                          </p:val>
                                        </p:tav>
                                        <p:tav tm="100000">
                                          <p:val>
                                            <p:strVal val="#ppt_x-#ppt_w*1.125000"/>
                                          </p:val>
                                        </p:tav>
                                      </p:tavLst>
                                    </p:anim>
                                    <p:animEffect transition="out" filter="wipe(left)">
                                      <p:cBhvr>
                                        <p:cTn id="19" dur="500"/>
                                        <p:tgtEl>
                                          <p:spTgt spid="112">
                                            <p:txEl>
                                              <p:pRg st="0" end="0"/>
                                            </p:txEl>
                                          </p:spTgt>
                                        </p:tgtEl>
                                      </p:cBhvr>
                                    </p:animEffect>
                                    <p:set>
                                      <p:cBhvr>
                                        <p:cTn id="20" dur="1" fill="hold">
                                          <p:stCondLst>
                                            <p:cond delay="499"/>
                                          </p:stCondLst>
                                        </p:cTn>
                                        <p:tgtEl>
                                          <p:spTgt spid="112">
                                            <p:txEl>
                                              <p:pRg st="0" end="0"/>
                                            </p:txEl>
                                          </p:spTgt>
                                        </p:tgtEl>
                                        <p:attrNameLst>
                                          <p:attrName>style.visibility</p:attrName>
                                        </p:attrNameLst>
                                      </p:cBhvr>
                                      <p:to>
                                        <p:strVal val="hidden"/>
                                      </p:to>
                                    </p:set>
                                  </p:childTnLst>
                                </p:cTn>
                              </p:par>
                              <p:par>
                                <p:cTn id="21" presetID="12" presetClass="exit" presetSubtype="8" fill="hold" grpId="1" nodeType="withEffect">
                                  <p:stCondLst>
                                    <p:cond delay="0"/>
                                  </p:stCondLst>
                                  <p:childTnLst>
                                    <p:anim calcmode="lin" valueType="num">
                                      <p:cBhvr additive="base">
                                        <p:cTn id="22" dur="500"/>
                                        <p:tgtEl>
                                          <p:spTgt spid="112">
                                            <p:txEl>
                                              <p:pRg st="1" end="1"/>
                                            </p:txEl>
                                          </p:spTgt>
                                        </p:tgtEl>
                                        <p:attrNameLst>
                                          <p:attrName>ppt_x</p:attrName>
                                        </p:attrNameLst>
                                      </p:cBhvr>
                                      <p:tavLst>
                                        <p:tav tm="0">
                                          <p:val>
                                            <p:strVal val="#ppt_x"/>
                                          </p:val>
                                        </p:tav>
                                        <p:tav tm="100000">
                                          <p:val>
                                            <p:strVal val="#ppt_x-#ppt_w*1.125000"/>
                                          </p:val>
                                        </p:tav>
                                      </p:tavLst>
                                    </p:anim>
                                    <p:animEffect transition="out" filter="wipe(left)">
                                      <p:cBhvr>
                                        <p:cTn id="23" dur="500"/>
                                        <p:tgtEl>
                                          <p:spTgt spid="112">
                                            <p:txEl>
                                              <p:pRg st="1" end="1"/>
                                            </p:txEl>
                                          </p:spTgt>
                                        </p:tgtEl>
                                      </p:cBhvr>
                                    </p:animEffect>
                                    <p:set>
                                      <p:cBhvr>
                                        <p:cTn id="24" dur="1" fill="hold">
                                          <p:stCondLst>
                                            <p:cond delay="499"/>
                                          </p:stCondLst>
                                        </p:cTn>
                                        <p:tgtEl>
                                          <p:spTgt spid="112">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112" grpId="1"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3509610" y="1248508"/>
            <a:ext cx="8377589" cy="5389684"/>
          </a:xfrm>
          <a:prstGeom prst="rect">
            <a:avLst/>
          </a:prstGeom>
        </p:spPr>
        <p:txBody>
          <a:bodyPr lIns="91425" tIns="91425" rIns="91425" bIns="91425" anchor="t" anchorCtr="0">
            <a:noAutofit/>
          </a:bodyPr>
          <a:lstStyle/>
          <a:p>
            <a:pPr>
              <a:buNone/>
            </a:pPr>
            <a:r>
              <a:rPr lang="en-PH" sz="2800" dirty="0">
                <a:solidFill>
                  <a:schemeClr val="tx1">
                    <a:lumMod val="65000"/>
                    <a:lumOff val="35000"/>
                  </a:schemeClr>
                </a:solidFill>
              </a:rPr>
              <a:t>Lesson study is never about the teacher. It is about the lesson.</a:t>
            </a:r>
          </a:p>
          <a:p>
            <a:pPr>
              <a:buNone/>
            </a:pPr>
            <a:endParaRPr lang="en-PH" sz="2800" dirty="0">
              <a:solidFill>
                <a:schemeClr val="tx1">
                  <a:lumMod val="65000"/>
                  <a:lumOff val="35000"/>
                </a:schemeClr>
              </a:solidFill>
            </a:endParaRPr>
          </a:p>
          <a:p>
            <a:pPr>
              <a:buNone/>
            </a:pPr>
            <a:r>
              <a:rPr lang="en-PH" sz="2800" dirty="0">
                <a:solidFill>
                  <a:schemeClr val="tx1">
                    <a:lumMod val="65000"/>
                    <a:lumOff val="35000"/>
                  </a:schemeClr>
                </a:solidFill>
              </a:rPr>
              <a:t>The implicit purpose of lesson study sessions are to improve teaching and not the teacher.</a:t>
            </a:r>
          </a:p>
          <a:p>
            <a:pPr>
              <a:buNone/>
            </a:pPr>
            <a:endParaRPr lang="en-PH" sz="2800" dirty="0">
              <a:solidFill>
                <a:schemeClr val="tx1">
                  <a:lumMod val="65000"/>
                  <a:lumOff val="35000"/>
                </a:schemeClr>
              </a:solidFill>
            </a:endParaRPr>
          </a:p>
          <a:p>
            <a:pPr>
              <a:buNone/>
            </a:pPr>
            <a:r>
              <a:rPr lang="en-PH" sz="2800" dirty="0">
                <a:solidFill>
                  <a:schemeClr val="tx1">
                    <a:lumMod val="65000"/>
                    <a:lumOff val="35000"/>
                  </a:schemeClr>
                </a:solidFill>
              </a:rPr>
              <a:t>The use of a checklist (for teacher evaluation) is not wrong, depending on the context but the purpose of checklists in lesson study needs to be reconsidered.</a:t>
            </a:r>
          </a:p>
          <a:p>
            <a:pPr>
              <a:buNone/>
            </a:pPr>
            <a:r>
              <a:rPr lang="en-US" sz="2000" b="1" dirty="0" err="1">
                <a:solidFill>
                  <a:schemeClr val="bg1">
                    <a:lumMod val="65000"/>
                  </a:schemeClr>
                </a:solidFill>
                <a:latin typeface="Raleway" panose="020B0403030101060003" pitchFamily="34" charset="0"/>
              </a:rPr>
              <a:t>Fujii</a:t>
            </a:r>
            <a:r>
              <a:rPr lang="en-US" sz="2000" b="1" dirty="0">
                <a:solidFill>
                  <a:schemeClr val="bg1">
                    <a:lumMod val="65000"/>
                  </a:schemeClr>
                </a:solidFill>
                <a:latin typeface="Raleway" panose="020B0403030101060003" pitchFamily="34" charset="0"/>
              </a:rPr>
              <a:t>, 2014</a:t>
            </a:r>
          </a:p>
        </p:txBody>
      </p:sp>
      <p:sp>
        <p:nvSpPr>
          <p:cNvPr id="6" name="Rectangle 5"/>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ectangle 4"/>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ectangle 2"/>
          <p:cNvSpPr/>
          <p:nvPr/>
        </p:nvSpPr>
        <p:spPr>
          <a:xfrm>
            <a:off x="0" y="4466492"/>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32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Is the focus of consideration teaching or the teacher?</a:t>
            </a:r>
          </a:p>
        </p:txBody>
      </p:sp>
      <p:sp>
        <p:nvSpPr>
          <p:cNvPr id="9" name="Rectangle 8"/>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058083"/>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12">
                                            <p:txEl>
                                              <p:pRg st="2" end="2"/>
                                            </p:txEl>
                                          </p:spTgt>
                                        </p:tgtEl>
                                        <p:attrNameLst>
                                          <p:attrName>style.visibility</p:attrName>
                                        </p:attrNameLst>
                                      </p:cBhvr>
                                      <p:to>
                                        <p:strVal val="visible"/>
                                      </p:to>
                                    </p:set>
                                    <p:anim calcmode="lin" valueType="num">
                                      <p:cBhvr additive="base">
                                        <p:cTn id="13" dur="500"/>
                                        <p:tgtEl>
                                          <p:spTgt spid="112">
                                            <p:txEl>
                                              <p:pRg st="2" end="2"/>
                                            </p:txEl>
                                          </p:spTgt>
                                        </p:tgtEl>
                                        <p:attrNameLst>
                                          <p:attrName>ppt_x</p:attrName>
                                        </p:attrNameLst>
                                      </p:cBhvr>
                                      <p:tavLst>
                                        <p:tav tm="0">
                                          <p:val>
                                            <p:strVal val="#ppt_x-#ppt_w*1.125000"/>
                                          </p:val>
                                        </p:tav>
                                        <p:tav tm="100000">
                                          <p:val>
                                            <p:strVal val="#ppt_x"/>
                                          </p:val>
                                        </p:tav>
                                      </p:tavLst>
                                    </p:anim>
                                    <p:animEffect transition="in" filter="wipe(right)">
                                      <p:cBhvr>
                                        <p:cTn id="14" dur="500"/>
                                        <p:tgtEl>
                                          <p:spTgt spid="11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112">
                                            <p:txEl>
                                              <p:pRg st="4" end="4"/>
                                            </p:txEl>
                                          </p:spTgt>
                                        </p:tgtEl>
                                        <p:attrNameLst>
                                          <p:attrName>style.visibility</p:attrName>
                                        </p:attrNameLst>
                                      </p:cBhvr>
                                      <p:to>
                                        <p:strVal val="visible"/>
                                      </p:to>
                                    </p:set>
                                    <p:anim calcmode="lin" valueType="num">
                                      <p:cBhvr additive="base">
                                        <p:cTn id="19" dur="500"/>
                                        <p:tgtEl>
                                          <p:spTgt spid="112">
                                            <p:txEl>
                                              <p:pRg st="4" end="4"/>
                                            </p:txEl>
                                          </p:spTgt>
                                        </p:tgtEl>
                                        <p:attrNameLst>
                                          <p:attrName>ppt_x</p:attrName>
                                        </p:attrNameLst>
                                      </p:cBhvr>
                                      <p:tavLst>
                                        <p:tav tm="0">
                                          <p:val>
                                            <p:strVal val="#ppt_x-#ppt_w*1.125000"/>
                                          </p:val>
                                        </p:tav>
                                        <p:tav tm="100000">
                                          <p:val>
                                            <p:strVal val="#ppt_x"/>
                                          </p:val>
                                        </p:tav>
                                      </p:tavLst>
                                    </p:anim>
                                    <p:animEffect transition="in" filter="wipe(right)">
                                      <p:cBhvr>
                                        <p:cTn id="20" dur="500"/>
                                        <p:tgtEl>
                                          <p:spTgt spid="11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112">
                                            <p:txEl>
                                              <p:pRg st="5" end="5"/>
                                            </p:txEl>
                                          </p:spTgt>
                                        </p:tgtEl>
                                        <p:attrNameLst>
                                          <p:attrName>style.visibility</p:attrName>
                                        </p:attrNameLst>
                                      </p:cBhvr>
                                      <p:to>
                                        <p:strVal val="visible"/>
                                      </p:to>
                                    </p:set>
                                    <p:anim calcmode="lin" valueType="num">
                                      <p:cBhvr additive="base">
                                        <p:cTn id="25" dur="500"/>
                                        <p:tgtEl>
                                          <p:spTgt spid="112">
                                            <p:txEl>
                                              <p:pRg st="5" end="5"/>
                                            </p:txEl>
                                          </p:spTgt>
                                        </p:tgtEl>
                                        <p:attrNameLst>
                                          <p:attrName>ppt_x</p:attrName>
                                        </p:attrNameLst>
                                      </p:cBhvr>
                                      <p:tavLst>
                                        <p:tav tm="0">
                                          <p:val>
                                            <p:strVal val="#ppt_x-#ppt_w*1.125000"/>
                                          </p:val>
                                        </p:tav>
                                        <p:tav tm="100000">
                                          <p:val>
                                            <p:strVal val="#ppt_x"/>
                                          </p:val>
                                        </p:tav>
                                      </p:tavLst>
                                    </p:anim>
                                    <p:animEffect transition="in" filter="wipe(right)">
                                      <p:cBhvr>
                                        <p:cTn id="26" dur="500"/>
                                        <p:tgtEl>
                                          <p:spTgt spid="11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xit" presetSubtype="8" fill="hold" grpId="1" nodeType="clickEffect">
                                  <p:stCondLst>
                                    <p:cond delay="0"/>
                                  </p:stCondLst>
                                  <p:childTnLst>
                                    <p:anim calcmode="lin" valueType="num">
                                      <p:cBhvr additive="base">
                                        <p:cTn id="30" dur="500"/>
                                        <p:tgtEl>
                                          <p:spTgt spid="112">
                                            <p:txEl>
                                              <p:pRg st="0" end="0"/>
                                            </p:txEl>
                                          </p:spTgt>
                                        </p:tgtEl>
                                        <p:attrNameLst>
                                          <p:attrName>ppt_x</p:attrName>
                                        </p:attrNameLst>
                                      </p:cBhvr>
                                      <p:tavLst>
                                        <p:tav tm="0">
                                          <p:val>
                                            <p:strVal val="#ppt_x"/>
                                          </p:val>
                                        </p:tav>
                                        <p:tav tm="100000">
                                          <p:val>
                                            <p:strVal val="#ppt_x-#ppt_w*1.125000"/>
                                          </p:val>
                                        </p:tav>
                                      </p:tavLst>
                                    </p:anim>
                                    <p:animEffect transition="out" filter="wipe(left)">
                                      <p:cBhvr>
                                        <p:cTn id="31" dur="500"/>
                                        <p:tgtEl>
                                          <p:spTgt spid="112">
                                            <p:txEl>
                                              <p:pRg st="0" end="0"/>
                                            </p:txEl>
                                          </p:spTgt>
                                        </p:tgtEl>
                                      </p:cBhvr>
                                    </p:animEffect>
                                    <p:set>
                                      <p:cBhvr>
                                        <p:cTn id="32" dur="1" fill="hold">
                                          <p:stCondLst>
                                            <p:cond delay="499"/>
                                          </p:stCondLst>
                                        </p:cTn>
                                        <p:tgtEl>
                                          <p:spTgt spid="112">
                                            <p:txEl>
                                              <p:pRg st="0" end="0"/>
                                            </p:txEl>
                                          </p:spTgt>
                                        </p:tgtEl>
                                        <p:attrNameLst>
                                          <p:attrName>style.visibility</p:attrName>
                                        </p:attrNameLst>
                                      </p:cBhvr>
                                      <p:to>
                                        <p:strVal val="hidden"/>
                                      </p:to>
                                    </p:set>
                                  </p:childTnLst>
                                </p:cTn>
                              </p:par>
                              <p:par>
                                <p:cTn id="33" presetID="12" presetClass="exit" presetSubtype="8" fill="hold" grpId="1" nodeType="withEffect">
                                  <p:stCondLst>
                                    <p:cond delay="0"/>
                                  </p:stCondLst>
                                  <p:childTnLst>
                                    <p:anim calcmode="lin" valueType="num">
                                      <p:cBhvr additive="base">
                                        <p:cTn id="34" dur="500"/>
                                        <p:tgtEl>
                                          <p:spTgt spid="112">
                                            <p:txEl>
                                              <p:pRg st="2" end="2"/>
                                            </p:txEl>
                                          </p:spTgt>
                                        </p:tgtEl>
                                        <p:attrNameLst>
                                          <p:attrName>ppt_x</p:attrName>
                                        </p:attrNameLst>
                                      </p:cBhvr>
                                      <p:tavLst>
                                        <p:tav tm="0">
                                          <p:val>
                                            <p:strVal val="#ppt_x"/>
                                          </p:val>
                                        </p:tav>
                                        <p:tav tm="100000">
                                          <p:val>
                                            <p:strVal val="#ppt_x-#ppt_w*1.125000"/>
                                          </p:val>
                                        </p:tav>
                                      </p:tavLst>
                                    </p:anim>
                                    <p:animEffect transition="out" filter="wipe(left)">
                                      <p:cBhvr>
                                        <p:cTn id="35" dur="500"/>
                                        <p:tgtEl>
                                          <p:spTgt spid="112">
                                            <p:txEl>
                                              <p:pRg st="2" end="2"/>
                                            </p:txEl>
                                          </p:spTgt>
                                        </p:tgtEl>
                                      </p:cBhvr>
                                    </p:animEffect>
                                    <p:set>
                                      <p:cBhvr>
                                        <p:cTn id="36" dur="1" fill="hold">
                                          <p:stCondLst>
                                            <p:cond delay="499"/>
                                          </p:stCondLst>
                                        </p:cTn>
                                        <p:tgtEl>
                                          <p:spTgt spid="112">
                                            <p:txEl>
                                              <p:pRg st="2" end="2"/>
                                            </p:txEl>
                                          </p:spTgt>
                                        </p:tgtEl>
                                        <p:attrNameLst>
                                          <p:attrName>style.visibility</p:attrName>
                                        </p:attrNameLst>
                                      </p:cBhvr>
                                      <p:to>
                                        <p:strVal val="hidden"/>
                                      </p:to>
                                    </p:set>
                                  </p:childTnLst>
                                </p:cTn>
                              </p:par>
                              <p:par>
                                <p:cTn id="37" presetID="12" presetClass="exit" presetSubtype="8" fill="hold" grpId="1" nodeType="withEffect">
                                  <p:stCondLst>
                                    <p:cond delay="0"/>
                                  </p:stCondLst>
                                  <p:childTnLst>
                                    <p:anim calcmode="lin" valueType="num">
                                      <p:cBhvr additive="base">
                                        <p:cTn id="38" dur="500"/>
                                        <p:tgtEl>
                                          <p:spTgt spid="112">
                                            <p:txEl>
                                              <p:pRg st="4" end="4"/>
                                            </p:txEl>
                                          </p:spTgt>
                                        </p:tgtEl>
                                        <p:attrNameLst>
                                          <p:attrName>ppt_x</p:attrName>
                                        </p:attrNameLst>
                                      </p:cBhvr>
                                      <p:tavLst>
                                        <p:tav tm="0">
                                          <p:val>
                                            <p:strVal val="#ppt_x"/>
                                          </p:val>
                                        </p:tav>
                                        <p:tav tm="100000">
                                          <p:val>
                                            <p:strVal val="#ppt_x-#ppt_w*1.125000"/>
                                          </p:val>
                                        </p:tav>
                                      </p:tavLst>
                                    </p:anim>
                                    <p:animEffect transition="out" filter="wipe(left)">
                                      <p:cBhvr>
                                        <p:cTn id="39" dur="500"/>
                                        <p:tgtEl>
                                          <p:spTgt spid="112">
                                            <p:txEl>
                                              <p:pRg st="4" end="4"/>
                                            </p:txEl>
                                          </p:spTgt>
                                        </p:tgtEl>
                                      </p:cBhvr>
                                    </p:animEffect>
                                    <p:set>
                                      <p:cBhvr>
                                        <p:cTn id="40" dur="1" fill="hold">
                                          <p:stCondLst>
                                            <p:cond delay="499"/>
                                          </p:stCondLst>
                                        </p:cTn>
                                        <p:tgtEl>
                                          <p:spTgt spid="112">
                                            <p:txEl>
                                              <p:pRg st="4" end="4"/>
                                            </p:txEl>
                                          </p:spTgt>
                                        </p:tgtEl>
                                        <p:attrNameLst>
                                          <p:attrName>style.visibility</p:attrName>
                                        </p:attrNameLst>
                                      </p:cBhvr>
                                      <p:to>
                                        <p:strVal val="hidden"/>
                                      </p:to>
                                    </p:set>
                                  </p:childTnLst>
                                </p:cTn>
                              </p:par>
                              <p:par>
                                <p:cTn id="41" presetID="12" presetClass="exit" presetSubtype="8" fill="hold" grpId="1" nodeType="withEffect">
                                  <p:stCondLst>
                                    <p:cond delay="0"/>
                                  </p:stCondLst>
                                  <p:childTnLst>
                                    <p:anim calcmode="lin" valueType="num">
                                      <p:cBhvr additive="base">
                                        <p:cTn id="42" dur="500"/>
                                        <p:tgtEl>
                                          <p:spTgt spid="112">
                                            <p:txEl>
                                              <p:pRg st="5" end="5"/>
                                            </p:txEl>
                                          </p:spTgt>
                                        </p:tgtEl>
                                        <p:attrNameLst>
                                          <p:attrName>ppt_x</p:attrName>
                                        </p:attrNameLst>
                                      </p:cBhvr>
                                      <p:tavLst>
                                        <p:tav tm="0">
                                          <p:val>
                                            <p:strVal val="#ppt_x"/>
                                          </p:val>
                                        </p:tav>
                                        <p:tav tm="100000">
                                          <p:val>
                                            <p:strVal val="#ppt_x-#ppt_w*1.125000"/>
                                          </p:val>
                                        </p:tav>
                                      </p:tavLst>
                                    </p:anim>
                                    <p:animEffect transition="out" filter="wipe(left)">
                                      <p:cBhvr>
                                        <p:cTn id="43" dur="500"/>
                                        <p:tgtEl>
                                          <p:spTgt spid="112">
                                            <p:txEl>
                                              <p:pRg st="5" end="5"/>
                                            </p:txEl>
                                          </p:spTgt>
                                        </p:tgtEl>
                                      </p:cBhvr>
                                    </p:animEffect>
                                    <p:set>
                                      <p:cBhvr>
                                        <p:cTn id="44" dur="1" fill="hold">
                                          <p:stCondLst>
                                            <p:cond delay="499"/>
                                          </p:stCondLst>
                                        </p:cTn>
                                        <p:tgtEl>
                                          <p:spTgt spid="112">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112" grpId="1"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3509611" y="734158"/>
            <a:ext cx="8377589" cy="5389684"/>
          </a:xfrm>
          <a:prstGeom prst="rect">
            <a:avLst/>
          </a:prstGeom>
        </p:spPr>
        <p:txBody>
          <a:bodyPr lIns="91425" tIns="91425" rIns="91425" bIns="91425" anchor="t" anchorCtr="0">
            <a:noAutofit/>
          </a:bodyPr>
          <a:lstStyle/>
          <a:p>
            <a:pPr>
              <a:buNone/>
            </a:pPr>
            <a:r>
              <a:rPr lang="en-PH" sz="2800" dirty="0">
                <a:solidFill>
                  <a:schemeClr val="tx1">
                    <a:lumMod val="65000"/>
                    <a:lumOff val="35000"/>
                  </a:schemeClr>
                </a:solidFill>
              </a:rPr>
              <a:t>The chosen topic could be:</a:t>
            </a:r>
          </a:p>
          <a:p>
            <a:pPr marL="514350" indent="-514350">
              <a:buAutoNum type="arabicParenBoth"/>
            </a:pPr>
            <a:r>
              <a:rPr lang="en-PH" sz="2400" dirty="0">
                <a:solidFill>
                  <a:schemeClr val="tx1">
                    <a:lumMod val="75000"/>
                    <a:lumOff val="25000"/>
                  </a:schemeClr>
                </a:solidFill>
                <a:latin typeface="Raleway" panose="020B0403030101060003" pitchFamily="34" charset="0"/>
              </a:rPr>
              <a:t>one that is hard for teachers to teach;</a:t>
            </a:r>
          </a:p>
          <a:p>
            <a:pPr marL="514350" indent="-514350">
              <a:buAutoNum type="arabicParenBoth"/>
            </a:pPr>
            <a:r>
              <a:rPr lang="en-PH" sz="2400" dirty="0">
                <a:solidFill>
                  <a:schemeClr val="tx1">
                    <a:lumMod val="75000"/>
                    <a:lumOff val="25000"/>
                  </a:schemeClr>
                </a:solidFill>
                <a:latin typeface="Raleway" panose="020B0403030101060003" pitchFamily="34" charset="0"/>
              </a:rPr>
              <a:t>one that students find difficult;</a:t>
            </a:r>
          </a:p>
          <a:p>
            <a:pPr marL="514350" indent="-514350">
              <a:buAutoNum type="arabicParenBoth"/>
            </a:pPr>
            <a:r>
              <a:rPr lang="en-PH" sz="2400" dirty="0">
                <a:solidFill>
                  <a:schemeClr val="tx1">
                    <a:lumMod val="75000"/>
                    <a:lumOff val="25000"/>
                  </a:schemeClr>
                </a:solidFill>
                <a:latin typeface="Raleway" panose="020B0403030101060003" pitchFamily="34" charset="0"/>
              </a:rPr>
              <a:t>one that may seem easy but important misconceptions arise; or </a:t>
            </a:r>
          </a:p>
          <a:p>
            <a:pPr marL="514350" indent="-514350">
              <a:buAutoNum type="arabicParenBoth"/>
            </a:pPr>
            <a:r>
              <a:rPr lang="en-PH" sz="2400" dirty="0">
                <a:solidFill>
                  <a:schemeClr val="tx1">
                    <a:lumMod val="75000"/>
                    <a:lumOff val="25000"/>
                  </a:schemeClr>
                </a:solidFill>
                <a:latin typeface="Raleway" panose="020B0403030101060003" pitchFamily="34" charset="0"/>
              </a:rPr>
              <a:t>one may be related to newly introduced content in the national curriculum.</a:t>
            </a:r>
          </a:p>
          <a:p>
            <a:pPr>
              <a:buNone/>
            </a:pPr>
            <a:endParaRPr lang="en-PH" sz="2800" dirty="0">
              <a:solidFill>
                <a:schemeClr val="tx1">
                  <a:lumMod val="65000"/>
                  <a:lumOff val="35000"/>
                </a:schemeClr>
              </a:solidFill>
            </a:endParaRPr>
          </a:p>
          <a:p>
            <a:pPr>
              <a:buNone/>
            </a:pPr>
            <a:r>
              <a:rPr lang="en-PH" sz="2800" dirty="0">
                <a:solidFill>
                  <a:schemeClr val="tx1">
                    <a:lumMod val="65000"/>
                    <a:lumOff val="35000"/>
                  </a:schemeClr>
                </a:solidFill>
              </a:rPr>
              <a:t>Choosing a topic (or competency) should NOT be because of simplicity of content, or because it was the teacher’s favorite topic.</a:t>
            </a:r>
          </a:p>
          <a:p>
            <a:pPr>
              <a:buNone/>
            </a:pPr>
            <a:r>
              <a:rPr lang="en-US" sz="2000" b="1" dirty="0" err="1">
                <a:solidFill>
                  <a:schemeClr val="bg1">
                    <a:lumMod val="65000"/>
                  </a:schemeClr>
                </a:solidFill>
                <a:latin typeface="Raleway" panose="020B0403030101060003" pitchFamily="34" charset="0"/>
              </a:rPr>
              <a:t>Fujii</a:t>
            </a:r>
            <a:r>
              <a:rPr lang="en-US" sz="2000" b="1" dirty="0">
                <a:solidFill>
                  <a:schemeClr val="bg1">
                    <a:lumMod val="65000"/>
                  </a:schemeClr>
                </a:solidFill>
                <a:latin typeface="Raleway" panose="020B0403030101060003" pitchFamily="34" charset="0"/>
              </a:rPr>
              <a:t>, 2014</a:t>
            </a:r>
          </a:p>
        </p:txBody>
      </p:sp>
      <p:sp>
        <p:nvSpPr>
          <p:cNvPr id="6" name="Rectangle 5"/>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ectangle 4"/>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ectangle 2"/>
          <p:cNvSpPr/>
          <p:nvPr/>
        </p:nvSpPr>
        <p:spPr>
          <a:xfrm>
            <a:off x="0" y="4466492"/>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32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How should a topic be selected?</a:t>
            </a:r>
          </a:p>
        </p:txBody>
      </p:sp>
      <p:sp>
        <p:nvSpPr>
          <p:cNvPr id="9" name="Rectangle 8"/>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1450352"/>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12">
                                            <p:txEl>
                                              <p:pRg st="1" end="1"/>
                                            </p:txEl>
                                          </p:spTgt>
                                        </p:tgtEl>
                                        <p:attrNameLst>
                                          <p:attrName>style.visibility</p:attrName>
                                        </p:attrNameLst>
                                      </p:cBhvr>
                                      <p:to>
                                        <p:strVal val="visible"/>
                                      </p:to>
                                    </p:set>
                                    <p:anim calcmode="lin" valueType="num">
                                      <p:cBhvr additive="base">
                                        <p:cTn id="13" dur="500"/>
                                        <p:tgtEl>
                                          <p:spTgt spid="112">
                                            <p:txEl>
                                              <p:pRg st="1" end="1"/>
                                            </p:txEl>
                                          </p:spTgt>
                                        </p:tgtEl>
                                        <p:attrNameLst>
                                          <p:attrName>ppt_x</p:attrName>
                                        </p:attrNameLst>
                                      </p:cBhvr>
                                      <p:tavLst>
                                        <p:tav tm="0">
                                          <p:val>
                                            <p:strVal val="#ppt_x-#ppt_w*1.125000"/>
                                          </p:val>
                                        </p:tav>
                                        <p:tav tm="100000">
                                          <p:val>
                                            <p:strVal val="#ppt_x"/>
                                          </p:val>
                                        </p:tav>
                                      </p:tavLst>
                                    </p:anim>
                                    <p:animEffect transition="in" filter="wipe(right)">
                                      <p:cBhvr>
                                        <p:cTn id="14" dur="500"/>
                                        <p:tgtEl>
                                          <p:spTgt spid="11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112">
                                            <p:txEl>
                                              <p:pRg st="2" end="2"/>
                                            </p:txEl>
                                          </p:spTgt>
                                        </p:tgtEl>
                                        <p:attrNameLst>
                                          <p:attrName>style.visibility</p:attrName>
                                        </p:attrNameLst>
                                      </p:cBhvr>
                                      <p:to>
                                        <p:strVal val="visible"/>
                                      </p:to>
                                    </p:set>
                                    <p:anim calcmode="lin" valueType="num">
                                      <p:cBhvr additive="base">
                                        <p:cTn id="19" dur="500"/>
                                        <p:tgtEl>
                                          <p:spTgt spid="112">
                                            <p:txEl>
                                              <p:pRg st="2" end="2"/>
                                            </p:txEl>
                                          </p:spTgt>
                                        </p:tgtEl>
                                        <p:attrNameLst>
                                          <p:attrName>ppt_x</p:attrName>
                                        </p:attrNameLst>
                                      </p:cBhvr>
                                      <p:tavLst>
                                        <p:tav tm="0">
                                          <p:val>
                                            <p:strVal val="#ppt_x-#ppt_w*1.125000"/>
                                          </p:val>
                                        </p:tav>
                                        <p:tav tm="100000">
                                          <p:val>
                                            <p:strVal val="#ppt_x"/>
                                          </p:val>
                                        </p:tav>
                                      </p:tavLst>
                                    </p:anim>
                                    <p:animEffect transition="in" filter="wipe(right)">
                                      <p:cBhvr>
                                        <p:cTn id="20" dur="500"/>
                                        <p:tgtEl>
                                          <p:spTgt spid="11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112">
                                            <p:txEl>
                                              <p:pRg st="3" end="3"/>
                                            </p:txEl>
                                          </p:spTgt>
                                        </p:tgtEl>
                                        <p:attrNameLst>
                                          <p:attrName>style.visibility</p:attrName>
                                        </p:attrNameLst>
                                      </p:cBhvr>
                                      <p:to>
                                        <p:strVal val="visible"/>
                                      </p:to>
                                    </p:set>
                                    <p:anim calcmode="lin" valueType="num">
                                      <p:cBhvr additive="base">
                                        <p:cTn id="25" dur="500"/>
                                        <p:tgtEl>
                                          <p:spTgt spid="112">
                                            <p:txEl>
                                              <p:pRg st="3" end="3"/>
                                            </p:txEl>
                                          </p:spTgt>
                                        </p:tgtEl>
                                        <p:attrNameLst>
                                          <p:attrName>ppt_x</p:attrName>
                                        </p:attrNameLst>
                                      </p:cBhvr>
                                      <p:tavLst>
                                        <p:tav tm="0">
                                          <p:val>
                                            <p:strVal val="#ppt_x-#ppt_w*1.125000"/>
                                          </p:val>
                                        </p:tav>
                                        <p:tav tm="100000">
                                          <p:val>
                                            <p:strVal val="#ppt_x"/>
                                          </p:val>
                                        </p:tav>
                                      </p:tavLst>
                                    </p:anim>
                                    <p:animEffect transition="in" filter="wipe(right)">
                                      <p:cBhvr>
                                        <p:cTn id="26" dur="500"/>
                                        <p:tgtEl>
                                          <p:spTgt spid="11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112">
                                            <p:txEl>
                                              <p:pRg st="4" end="4"/>
                                            </p:txEl>
                                          </p:spTgt>
                                        </p:tgtEl>
                                        <p:attrNameLst>
                                          <p:attrName>style.visibility</p:attrName>
                                        </p:attrNameLst>
                                      </p:cBhvr>
                                      <p:to>
                                        <p:strVal val="visible"/>
                                      </p:to>
                                    </p:set>
                                    <p:anim calcmode="lin" valueType="num">
                                      <p:cBhvr additive="base">
                                        <p:cTn id="31" dur="500"/>
                                        <p:tgtEl>
                                          <p:spTgt spid="112">
                                            <p:txEl>
                                              <p:pRg st="4" end="4"/>
                                            </p:txEl>
                                          </p:spTgt>
                                        </p:tgtEl>
                                        <p:attrNameLst>
                                          <p:attrName>ppt_x</p:attrName>
                                        </p:attrNameLst>
                                      </p:cBhvr>
                                      <p:tavLst>
                                        <p:tav tm="0">
                                          <p:val>
                                            <p:strVal val="#ppt_x-#ppt_w*1.125000"/>
                                          </p:val>
                                        </p:tav>
                                        <p:tav tm="100000">
                                          <p:val>
                                            <p:strVal val="#ppt_x"/>
                                          </p:val>
                                        </p:tav>
                                      </p:tavLst>
                                    </p:anim>
                                    <p:animEffect transition="in" filter="wipe(right)">
                                      <p:cBhvr>
                                        <p:cTn id="32" dur="500"/>
                                        <p:tgtEl>
                                          <p:spTgt spid="11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112">
                                            <p:txEl>
                                              <p:pRg st="6" end="6"/>
                                            </p:txEl>
                                          </p:spTgt>
                                        </p:tgtEl>
                                        <p:attrNameLst>
                                          <p:attrName>style.visibility</p:attrName>
                                        </p:attrNameLst>
                                      </p:cBhvr>
                                      <p:to>
                                        <p:strVal val="visible"/>
                                      </p:to>
                                    </p:set>
                                    <p:anim calcmode="lin" valueType="num">
                                      <p:cBhvr additive="base">
                                        <p:cTn id="37" dur="500"/>
                                        <p:tgtEl>
                                          <p:spTgt spid="112">
                                            <p:txEl>
                                              <p:pRg st="6" end="6"/>
                                            </p:txEl>
                                          </p:spTgt>
                                        </p:tgtEl>
                                        <p:attrNameLst>
                                          <p:attrName>ppt_x</p:attrName>
                                        </p:attrNameLst>
                                      </p:cBhvr>
                                      <p:tavLst>
                                        <p:tav tm="0">
                                          <p:val>
                                            <p:strVal val="#ppt_x-#ppt_w*1.125000"/>
                                          </p:val>
                                        </p:tav>
                                        <p:tav tm="100000">
                                          <p:val>
                                            <p:strVal val="#ppt_x"/>
                                          </p:val>
                                        </p:tav>
                                      </p:tavLst>
                                    </p:anim>
                                    <p:animEffect transition="in" filter="wipe(right)">
                                      <p:cBhvr>
                                        <p:cTn id="38" dur="500"/>
                                        <p:tgtEl>
                                          <p:spTgt spid="112">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8" fill="hold" grpId="0" nodeType="clickEffect">
                                  <p:stCondLst>
                                    <p:cond delay="0"/>
                                  </p:stCondLst>
                                  <p:childTnLst>
                                    <p:set>
                                      <p:cBhvr>
                                        <p:cTn id="42" dur="1" fill="hold">
                                          <p:stCondLst>
                                            <p:cond delay="0"/>
                                          </p:stCondLst>
                                        </p:cTn>
                                        <p:tgtEl>
                                          <p:spTgt spid="112">
                                            <p:txEl>
                                              <p:pRg st="7" end="7"/>
                                            </p:txEl>
                                          </p:spTgt>
                                        </p:tgtEl>
                                        <p:attrNameLst>
                                          <p:attrName>style.visibility</p:attrName>
                                        </p:attrNameLst>
                                      </p:cBhvr>
                                      <p:to>
                                        <p:strVal val="visible"/>
                                      </p:to>
                                    </p:set>
                                    <p:anim calcmode="lin" valueType="num">
                                      <p:cBhvr additive="base">
                                        <p:cTn id="43" dur="500"/>
                                        <p:tgtEl>
                                          <p:spTgt spid="112">
                                            <p:txEl>
                                              <p:pRg st="7" end="7"/>
                                            </p:txEl>
                                          </p:spTgt>
                                        </p:tgtEl>
                                        <p:attrNameLst>
                                          <p:attrName>ppt_x</p:attrName>
                                        </p:attrNameLst>
                                      </p:cBhvr>
                                      <p:tavLst>
                                        <p:tav tm="0">
                                          <p:val>
                                            <p:strVal val="#ppt_x-#ppt_w*1.125000"/>
                                          </p:val>
                                        </p:tav>
                                        <p:tav tm="100000">
                                          <p:val>
                                            <p:strVal val="#ppt_x"/>
                                          </p:val>
                                        </p:tav>
                                      </p:tavLst>
                                    </p:anim>
                                    <p:animEffect transition="in" filter="wipe(right)">
                                      <p:cBhvr>
                                        <p:cTn id="44" dur="500"/>
                                        <p:tgtEl>
                                          <p:spTgt spid="112">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xit" presetSubtype="8" fill="hold" grpId="1" nodeType="clickEffect">
                                  <p:stCondLst>
                                    <p:cond delay="0"/>
                                  </p:stCondLst>
                                  <p:childTnLst>
                                    <p:anim calcmode="lin" valueType="num">
                                      <p:cBhvr additive="base">
                                        <p:cTn id="48" dur="500"/>
                                        <p:tgtEl>
                                          <p:spTgt spid="112">
                                            <p:txEl>
                                              <p:pRg st="0" end="0"/>
                                            </p:txEl>
                                          </p:spTgt>
                                        </p:tgtEl>
                                        <p:attrNameLst>
                                          <p:attrName>ppt_x</p:attrName>
                                        </p:attrNameLst>
                                      </p:cBhvr>
                                      <p:tavLst>
                                        <p:tav tm="0">
                                          <p:val>
                                            <p:strVal val="#ppt_x"/>
                                          </p:val>
                                        </p:tav>
                                        <p:tav tm="100000">
                                          <p:val>
                                            <p:strVal val="#ppt_x-#ppt_w*1.125000"/>
                                          </p:val>
                                        </p:tav>
                                      </p:tavLst>
                                    </p:anim>
                                    <p:animEffect transition="out" filter="wipe(left)">
                                      <p:cBhvr>
                                        <p:cTn id="49" dur="500"/>
                                        <p:tgtEl>
                                          <p:spTgt spid="112">
                                            <p:txEl>
                                              <p:pRg st="0" end="0"/>
                                            </p:txEl>
                                          </p:spTgt>
                                        </p:tgtEl>
                                      </p:cBhvr>
                                    </p:animEffect>
                                    <p:set>
                                      <p:cBhvr>
                                        <p:cTn id="50" dur="1" fill="hold">
                                          <p:stCondLst>
                                            <p:cond delay="499"/>
                                          </p:stCondLst>
                                        </p:cTn>
                                        <p:tgtEl>
                                          <p:spTgt spid="112">
                                            <p:txEl>
                                              <p:pRg st="0" end="0"/>
                                            </p:txEl>
                                          </p:spTgt>
                                        </p:tgtEl>
                                        <p:attrNameLst>
                                          <p:attrName>style.visibility</p:attrName>
                                        </p:attrNameLst>
                                      </p:cBhvr>
                                      <p:to>
                                        <p:strVal val="hidden"/>
                                      </p:to>
                                    </p:set>
                                  </p:childTnLst>
                                </p:cTn>
                              </p:par>
                              <p:par>
                                <p:cTn id="51" presetID="12" presetClass="exit" presetSubtype="8" fill="hold" grpId="1" nodeType="withEffect">
                                  <p:stCondLst>
                                    <p:cond delay="0"/>
                                  </p:stCondLst>
                                  <p:childTnLst>
                                    <p:anim calcmode="lin" valueType="num">
                                      <p:cBhvr additive="base">
                                        <p:cTn id="52" dur="500"/>
                                        <p:tgtEl>
                                          <p:spTgt spid="112">
                                            <p:txEl>
                                              <p:pRg st="1" end="1"/>
                                            </p:txEl>
                                          </p:spTgt>
                                        </p:tgtEl>
                                        <p:attrNameLst>
                                          <p:attrName>ppt_x</p:attrName>
                                        </p:attrNameLst>
                                      </p:cBhvr>
                                      <p:tavLst>
                                        <p:tav tm="0">
                                          <p:val>
                                            <p:strVal val="#ppt_x"/>
                                          </p:val>
                                        </p:tav>
                                        <p:tav tm="100000">
                                          <p:val>
                                            <p:strVal val="#ppt_x-#ppt_w*1.125000"/>
                                          </p:val>
                                        </p:tav>
                                      </p:tavLst>
                                    </p:anim>
                                    <p:animEffect transition="out" filter="wipe(left)">
                                      <p:cBhvr>
                                        <p:cTn id="53" dur="500"/>
                                        <p:tgtEl>
                                          <p:spTgt spid="112">
                                            <p:txEl>
                                              <p:pRg st="1" end="1"/>
                                            </p:txEl>
                                          </p:spTgt>
                                        </p:tgtEl>
                                      </p:cBhvr>
                                    </p:animEffect>
                                    <p:set>
                                      <p:cBhvr>
                                        <p:cTn id="54" dur="1" fill="hold">
                                          <p:stCondLst>
                                            <p:cond delay="499"/>
                                          </p:stCondLst>
                                        </p:cTn>
                                        <p:tgtEl>
                                          <p:spTgt spid="112">
                                            <p:txEl>
                                              <p:pRg st="1" end="1"/>
                                            </p:txEl>
                                          </p:spTgt>
                                        </p:tgtEl>
                                        <p:attrNameLst>
                                          <p:attrName>style.visibility</p:attrName>
                                        </p:attrNameLst>
                                      </p:cBhvr>
                                      <p:to>
                                        <p:strVal val="hidden"/>
                                      </p:to>
                                    </p:set>
                                  </p:childTnLst>
                                </p:cTn>
                              </p:par>
                              <p:par>
                                <p:cTn id="55" presetID="12" presetClass="exit" presetSubtype="8" fill="hold" grpId="1" nodeType="withEffect">
                                  <p:stCondLst>
                                    <p:cond delay="0"/>
                                  </p:stCondLst>
                                  <p:childTnLst>
                                    <p:anim calcmode="lin" valueType="num">
                                      <p:cBhvr additive="base">
                                        <p:cTn id="56" dur="500"/>
                                        <p:tgtEl>
                                          <p:spTgt spid="112">
                                            <p:txEl>
                                              <p:pRg st="2" end="2"/>
                                            </p:txEl>
                                          </p:spTgt>
                                        </p:tgtEl>
                                        <p:attrNameLst>
                                          <p:attrName>ppt_x</p:attrName>
                                        </p:attrNameLst>
                                      </p:cBhvr>
                                      <p:tavLst>
                                        <p:tav tm="0">
                                          <p:val>
                                            <p:strVal val="#ppt_x"/>
                                          </p:val>
                                        </p:tav>
                                        <p:tav tm="100000">
                                          <p:val>
                                            <p:strVal val="#ppt_x-#ppt_w*1.125000"/>
                                          </p:val>
                                        </p:tav>
                                      </p:tavLst>
                                    </p:anim>
                                    <p:animEffect transition="out" filter="wipe(left)">
                                      <p:cBhvr>
                                        <p:cTn id="57" dur="500"/>
                                        <p:tgtEl>
                                          <p:spTgt spid="112">
                                            <p:txEl>
                                              <p:pRg st="2" end="2"/>
                                            </p:txEl>
                                          </p:spTgt>
                                        </p:tgtEl>
                                      </p:cBhvr>
                                    </p:animEffect>
                                    <p:set>
                                      <p:cBhvr>
                                        <p:cTn id="58" dur="1" fill="hold">
                                          <p:stCondLst>
                                            <p:cond delay="499"/>
                                          </p:stCondLst>
                                        </p:cTn>
                                        <p:tgtEl>
                                          <p:spTgt spid="112">
                                            <p:txEl>
                                              <p:pRg st="2" end="2"/>
                                            </p:txEl>
                                          </p:spTgt>
                                        </p:tgtEl>
                                        <p:attrNameLst>
                                          <p:attrName>style.visibility</p:attrName>
                                        </p:attrNameLst>
                                      </p:cBhvr>
                                      <p:to>
                                        <p:strVal val="hidden"/>
                                      </p:to>
                                    </p:set>
                                  </p:childTnLst>
                                </p:cTn>
                              </p:par>
                              <p:par>
                                <p:cTn id="59" presetID="12" presetClass="exit" presetSubtype="8" fill="hold" grpId="1" nodeType="withEffect">
                                  <p:stCondLst>
                                    <p:cond delay="0"/>
                                  </p:stCondLst>
                                  <p:childTnLst>
                                    <p:anim calcmode="lin" valueType="num">
                                      <p:cBhvr additive="base">
                                        <p:cTn id="60" dur="500"/>
                                        <p:tgtEl>
                                          <p:spTgt spid="112">
                                            <p:txEl>
                                              <p:pRg st="3" end="3"/>
                                            </p:txEl>
                                          </p:spTgt>
                                        </p:tgtEl>
                                        <p:attrNameLst>
                                          <p:attrName>ppt_x</p:attrName>
                                        </p:attrNameLst>
                                      </p:cBhvr>
                                      <p:tavLst>
                                        <p:tav tm="0">
                                          <p:val>
                                            <p:strVal val="#ppt_x"/>
                                          </p:val>
                                        </p:tav>
                                        <p:tav tm="100000">
                                          <p:val>
                                            <p:strVal val="#ppt_x-#ppt_w*1.125000"/>
                                          </p:val>
                                        </p:tav>
                                      </p:tavLst>
                                    </p:anim>
                                    <p:animEffect transition="out" filter="wipe(left)">
                                      <p:cBhvr>
                                        <p:cTn id="61" dur="500"/>
                                        <p:tgtEl>
                                          <p:spTgt spid="112">
                                            <p:txEl>
                                              <p:pRg st="3" end="3"/>
                                            </p:txEl>
                                          </p:spTgt>
                                        </p:tgtEl>
                                      </p:cBhvr>
                                    </p:animEffect>
                                    <p:set>
                                      <p:cBhvr>
                                        <p:cTn id="62" dur="1" fill="hold">
                                          <p:stCondLst>
                                            <p:cond delay="499"/>
                                          </p:stCondLst>
                                        </p:cTn>
                                        <p:tgtEl>
                                          <p:spTgt spid="112">
                                            <p:txEl>
                                              <p:pRg st="3" end="3"/>
                                            </p:txEl>
                                          </p:spTgt>
                                        </p:tgtEl>
                                        <p:attrNameLst>
                                          <p:attrName>style.visibility</p:attrName>
                                        </p:attrNameLst>
                                      </p:cBhvr>
                                      <p:to>
                                        <p:strVal val="hidden"/>
                                      </p:to>
                                    </p:set>
                                  </p:childTnLst>
                                </p:cTn>
                              </p:par>
                              <p:par>
                                <p:cTn id="63" presetID="12" presetClass="exit" presetSubtype="8" fill="hold" grpId="1" nodeType="withEffect">
                                  <p:stCondLst>
                                    <p:cond delay="0"/>
                                  </p:stCondLst>
                                  <p:childTnLst>
                                    <p:anim calcmode="lin" valueType="num">
                                      <p:cBhvr additive="base">
                                        <p:cTn id="64" dur="500"/>
                                        <p:tgtEl>
                                          <p:spTgt spid="112">
                                            <p:txEl>
                                              <p:pRg st="4" end="4"/>
                                            </p:txEl>
                                          </p:spTgt>
                                        </p:tgtEl>
                                        <p:attrNameLst>
                                          <p:attrName>ppt_x</p:attrName>
                                        </p:attrNameLst>
                                      </p:cBhvr>
                                      <p:tavLst>
                                        <p:tav tm="0">
                                          <p:val>
                                            <p:strVal val="#ppt_x"/>
                                          </p:val>
                                        </p:tav>
                                        <p:tav tm="100000">
                                          <p:val>
                                            <p:strVal val="#ppt_x-#ppt_w*1.125000"/>
                                          </p:val>
                                        </p:tav>
                                      </p:tavLst>
                                    </p:anim>
                                    <p:animEffect transition="out" filter="wipe(left)">
                                      <p:cBhvr>
                                        <p:cTn id="65" dur="500"/>
                                        <p:tgtEl>
                                          <p:spTgt spid="112">
                                            <p:txEl>
                                              <p:pRg st="4" end="4"/>
                                            </p:txEl>
                                          </p:spTgt>
                                        </p:tgtEl>
                                      </p:cBhvr>
                                    </p:animEffect>
                                    <p:set>
                                      <p:cBhvr>
                                        <p:cTn id="66" dur="1" fill="hold">
                                          <p:stCondLst>
                                            <p:cond delay="499"/>
                                          </p:stCondLst>
                                        </p:cTn>
                                        <p:tgtEl>
                                          <p:spTgt spid="112">
                                            <p:txEl>
                                              <p:pRg st="4" end="4"/>
                                            </p:txEl>
                                          </p:spTgt>
                                        </p:tgtEl>
                                        <p:attrNameLst>
                                          <p:attrName>style.visibility</p:attrName>
                                        </p:attrNameLst>
                                      </p:cBhvr>
                                      <p:to>
                                        <p:strVal val="hidden"/>
                                      </p:to>
                                    </p:set>
                                  </p:childTnLst>
                                </p:cTn>
                              </p:par>
                              <p:par>
                                <p:cTn id="67" presetID="12" presetClass="exit" presetSubtype="8" fill="hold" grpId="1" nodeType="withEffect">
                                  <p:stCondLst>
                                    <p:cond delay="0"/>
                                  </p:stCondLst>
                                  <p:childTnLst>
                                    <p:anim calcmode="lin" valueType="num">
                                      <p:cBhvr additive="base">
                                        <p:cTn id="68" dur="500"/>
                                        <p:tgtEl>
                                          <p:spTgt spid="112">
                                            <p:txEl>
                                              <p:pRg st="6" end="6"/>
                                            </p:txEl>
                                          </p:spTgt>
                                        </p:tgtEl>
                                        <p:attrNameLst>
                                          <p:attrName>ppt_x</p:attrName>
                                        </p:attrNameLst>
                                      </p:cBhvr>
                                      <p:tavLst>
                                        <p:tav tm="0">
                                          <p:val>
                                            <p:strVal val="#ppt_x"/>
                                          </p:val>
                                        </p:tav>
                                        <p:tav tm="100000">
                                          <p:val>
                                            <p:strVal val="#ppt_x-#ppt_w*1.125000"/>
                                          </p:val>
                                        </p:tav>
                                      </p:tavLst>
                                    </p:anim>
                                    <p:animEffect transition="out" filter="wipe(left)">
                                      <p:cBhvr>
                                        <p:cTn id="69" dur="500"/>
                                        <p:tgtEl>
                                          <p:spTgt spid="112">
                                            <p:txEl>
                                              <p:pRg st="6" end="6"/>
                                            </p:txEl>
                                          </p:spTgt>
                                        </p:tgtEl>
                                      </p:cBhvr>
                                    </p:animEffect>
                                    <p:set>
                                      <p:cBhvr>
                                        <p:cTn id="70" dur="1" fill="hold">
                                          <p:stCondLst>
                                            <p:cond delay="499"/>
                                          </p:stCondLst>
                                        </p:cTn>
                                        <p:tgtEl>
                                          <p:spTgt spid="112">
                                            <p:txEl>
                                              <p:pRg st="6" end="6"/>
                                            </p:txEl>
                                          </p:spTgt>
                                        </p:tgtEl>
                                        <p:attrNameLst>
                                          <p:attrName>style.visibility</p:attrName>
                                        </p:attrNameLst>
                                      </p:cBhvr>
                                      <p:to>
                                        <p:strVal val="hidden"/>
                                      </p:to>
                                    </p:set>
                                  </p:childTnLst>
                                </p:cTn>
                              </p:par>
                              <p:par>
                                <p:cTn id="71" presetID="12" presetClass="exit" presetSubtype="8" fill="hold" grpId="1" nodeType="withEffect">
                                  <p:stCondLst>
                                    <p:cond delay="0"/>
                                  </p:stCondLst>
                                  <p:childTnLst>
                                    <p:anim calcmode="lin" valueType="num">
                                      <p:cBhvr additive="base">
                                        <p:cTn id="72" dur="500"/>
                                        <p:tgtEl>
                                          <p:spTgt spid="112">
                                            <p:txEl>
                                              <p:pRg st="7" end="7"/>
                                            </p:txEl>
                                          </p:spTgt>
                                        </p:tgtEl>
                                        <p:attrNameLst>
                                          <p:attrName>ppt_x</p:attrName>
                                        </p:attrNameLst>
                                      </p:cBhvr>
                                      <p:tavLst>
                                        <p:tav tm="0">
                                          <p:val>
                                            <p:strVal val="#ppt_x"/>
                                          </p:val>
                                        </p:tav>
                                        <p:tav tm="100000">
                                          <p:val>
                                            <p:strVal val="#ppt_x-#ppt_w*1.125000"/>
                                          </p:val>
                                        </p:tav>
                                      </p:tavLst>
                                    </p:anim>
                                    <p:animEffect transition="out" filter="wipe(left)">
                                      <p:cBhvr>
                                        <p:cTn id="73" dur="500"/>
                                        <p:tgtEl>
                                          <p:spTgt spid="112">
                                            <p:txEl>
                                              <p:pRg st="7" end="7"/>
                                            </p:txEl>
                                          </p:spTgt>
                                        </p:tgtEl>
                                      </p:cBhvr>
                                    </p:animEffect>
                                    <p:set>
                                      <p:cBhvr>
                                        <p:cTn id="74" dur="1" fill="hold">
                                          <p:stCondLst>
                                            <p:cond delay="499"/>
                                          </p:stCondLst>
                                        </p:cTn>
                                        <p:tgtEl>
                                          <p:spTgt spid="112">
                                            <p:txEl>
                                              <p:pRg st="7" end="7"/>
                                            </p:txEl>
                                          </p:spTgt>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2" presetClass="exit" presetSubtype="8" fill="hold" grpId="0" nodeType="clickEffect">
                                  <p:stCondLst>
                                    <p:cond delay="0"/>
                                  </p:stCondLst>
                                  <p:childTnLst>
                                    <p:anim calcmode="lin" valueType="num">
                                      <p:cBhvr additive="base">
                                        <p:cTn id="78" dur="500"/>
                                        <p:tgtEl>
                                          <p:spTgt spid="3"/>
                                        </p:tgtEl>
                                        <p:attrNameLst>
                                          <p:attrName>ppt_x</p:attrName>
                                        </p:attrNameLst>
                                      </p:cBhvr>
                                      <p:tavLst>
                                        <p:tav tm="0">
                                          <p:val>
                                            <p:strVal val="#ppt_x"/>
                                          </p:val>
                                        </p:tav>
                                        <p:tav tm="100000">
                                          <p:val>
                                            <p:strVal val="#ppt_x-#ppt_w*1.125000"/>
                                          </p:val>
                                        </p:tav>
                                      </p:tavLst>
                                    </p:anim>
                                    <p:animEffect transition="out" filter="wipe(left)">
                                      <p:cBhvr>
                                        <p:cTn id="79" dur="500"/>
                                        <p:tgtEl>
                                          <p:spTgt spid="3"/>
                                        </p:tgtEl>
                                      </p:cBhvr>
                                    </p:animEffect>
                                    <p:set>
                                      <p:cBhvr>
                                        <p:cTn id="80" dur="1" fill="hold">
                                          <p:stCondLst>
                                            <p:cond delay="499"/>
                                          </p:stCondLst>
                                        </p:cTn>
                                        <p:tgtEl>
                                          <p:spTgt spid="3"/>
                                        </p:tgtEl>
                                        <p:attrNameLst>
                                          <p:attrName>style.visibility</p:attrName>
                                        </p:attrNameLst>
                                      </p:cBhvr>
                                      <p:to>
                                        <p:strVal val="hidden"/>
                                      </p:to>
                                    </p:set>
                                  </p:childTnLst>
                                </p:cTn>
                              </p:par>
                              <p:par>
                                <p:cTn id="81" presetID="12" presetClass="exit" presetSubtype="2" fill="hold" grpId="0" nodeType="withEffect">
                                  <p:stCondLst>
                                    <p:cond delay="0"/>
                                  </p:stCondLst>
                                  <p:childTnLst>
                                    <p:anim calcmode="lin" valueType="num">
                                      <p:cBhvr additive="base">
                                        <p:cTn id="82" dur="500"/>
                                        <p:tgtEl>
                                          <p:spTgt spid="9"/>
                                        </p:tgtEl>
                                        <p:attrNameLst>
                                          <p:attrName>ppt_x</p:attrName>
                                        </p:attrNameLst>
                                      </p:cBhvr>
                                      <p:tavLst>
                                        <p:tav tm="0">
                                          <p:val>
                                            <p:strVal val="#ppt_x"/>
                                          </p:val>
                                        </p:tav>
                                        <p:tav tm="100000">
                                          <p:val>
                                            <p:strVal val="#ppt_x+#ppt_w*1.125000"/>
                                          </p:val>
                                        </p:tav>
                                      </p:tavLst>
                                    </p:anim>
                                    <p:animEffect transition="out" filter="wipe(right)">
                                      <p:cBhvr>
                                        <p:cTn id="83" dur="500"/>
                                        <p:tgtEl>
                                          <p:spTgt spid="9"/>
                                        </p:tgtEl>
                                      </p:cBhvr>
                                    </p:animEffect>
                                    <p:set>
                                      <p:cBhvr>
                                        <p:cTn id="84" dur="1" fill="hold">
                                          <p:stCondLst>
                                            <p:cond delay="499"/>
                                          </p:stCondLst>
                                        </p:cTn>
                                        <p:tgtEl>
                                          <p:spTgt spid="9"/>
                                        </p:tgtEl>
                                        <p:attrNameLst>
                                          <p:attrName>style.visibility</p:attrName>
                                        </p:attrNameLst>
                                      </p:cBhvr>
                                      <p:to>
                                        <p:strVal val="hidden"/>
                                      </p:to>
                                    </p:set>
                                  </p:childTnLst>
                                </p:cTn>
                              </p:par>
                              <p:par>
                                <p:cTn id="85" presetID="12" presetClass="exit" presetSubtype="2" fill="hold" grpId="0" nodeType="withEffect">
                                  <p:stCondLst>
                                    <p:cond delay="0"/>
                                  </p:stCondLst>
                                  <p:childTnLst>
                                    <p:anim calcmode="lin" valueType="num">
                                      <p:cBhvr additive="base">
                                        <p:cTn id="86" dur="500"/>
                                        <p:tgtEl>
                                          <p:spTgt spid="11"/>
                                        </p:tgtEl>
                                        <p:attrNameLst>
                                          <p:attrName>ppt_x</p:attrName>
                                        </p:attrNameLst>
                                      </p:cBhvr>
                                      <p:tavLst>
                                        <p:tav tm="0">
                                          <p:val>
                                            <p:strVal val="#ppt_x"/>
                                          </p:val>
                                        </p:tav>
                                        <p:tav tm="100000">
                                          <p:val>
                                            <p:strVal val="#ppt_x+#ppt_w*1.125000"/>
                                          </p:val>
                                        </p:tav>
                                      </p:tavLst>
                                    </p:anim>
                                    <p:animEffect transition="out" filter="wipe(right)">
                                      <p:cBhvr>
                                        <p:cTn id="87" dur="500"/>
                                        <p:tgtEl>
                                          <p:spTgt spid="11"/>
                                        </p:tgtEl>
                                      </p:cBhvr>
                                    </p:animEffect>
                                    <p:set>
                                      <p:cBhvr>
                                        <p:cTn id="88" dur="1" fill="hold">
                                          <p:stCondLst>
                                            <p:cond delay="499"/>
                                          </p:stCondLst>
                                        </p:cTn>
                                        <p:tgtEl>
                                          <p:spTgt spid="11"/>
                                        </p:tgtEl>
                                        <p:attrNameLst>
                                          <p:attrName>style.visibility</p:attrName>
                                        </p:attrNameLst>
                                      </p:cBhvr>
                                      <p:to>
                                        <p:strVal val="hidden"/>
                                      </p:to>
                                    </p:set>
                                  </p:childTnLst>
                                </p:cTn>
                              </p:par>
                            </p:childTnLst>
                          </p:cTn>
                        </p:par>
                        <p:par>
                          <p:cTn id="89" fill="hold">
                            <p:stCondLst>
                              <p:cond delay="500"/>
                            </p:stCondLst>
                            <p:childTnLst>
                              <p:par>
                                <p:cTn id="90" presetID="50" presetClass="exit" presetSubtype="0" accel="100000" fill="hold" grpId="0" nodeType="afterEffect">
                                  <p:stCondLst>
                                    <p:cond delay="0"/>
                                  </p:stCondLst>
                                  <p:childTnLst>
                                    <p:anim calcmode="lin" valueType="num">
                                      <p:cBhvr>
                                        <p:cTn id="91" dur="1000"/>
                                        <p:tgtEl>
                                          <p:spTgt spid="5"/>
                                        </p:tgtEl>
                                        <p:attrNameLst>
                                          <p:attrName>ppt_w</p:attrName>
                                        </p:attrNameLst>
                                      </p:cBhvr>
                                      <p:tavLst>
                                        <p:tav tm="0">
                                          <p:val>
                                            <p:strVal val="ppt_w"/>
                                          </p:val>
                                        </p:tav>
                                        <p:tav tm="100000">
                                          <p:val>
                                            <p:strVal val="ppt_w+.3"/>
                                          </p:val>
                                        </p:tav>
                                      </p:tavLst>
                                    </p:anim>
                                    <p:anim calcmode="lin" valueType="num">
                                      <p:cBhvr>
                                        <p:cTn id="92" dur="1000"/>
                                        <p:tgtEl>
                                          <p:spTgt spid="5"/>
                                        </p:tgtEl>
                                        <p:attrNameLst>
                                          <p:attrName>ppt_h</p:attrName>
                                        </p:attrNameLst>
                                      </p:cBhvr>
                                      <p:tavLst>
                                        <p:tav tm="0">
                                          <p:val>
                                            <p:strVal val="ppt_h"/>
                                          </p:val>
                                        </p:tav>
                                        <p:tav tm="100000">
                                          <p:val>
                                            <p:strVal val="ppt_h"/>
                                          </p:val>
                                        </p:tav>
                                      </p:tavLst>
                                    </p:anim>
                                    <p:animEffect transition="out" filter="fade">
                                      <p:cBhvr>
                                        <p:cTn id="93" dur="1000"/>
                                        <p:tgtEl>
                                          <p:spTgt spid="5"/>
                                        </p:tgtEl>
                                      </p:cBhvr>
                                    </p:animEffect>
                                    <p:set>
                                      <p:cBhvr>
                                        <p:cTn id="94" dur="1" fill="hold">
                                          <p:stCondLst>
                                            <p:cond delay="999"/>
                                          </p:stCondLst>
                                        </p:cTn>
                                        <p:tgtEl>
                                          <p:spTgt spid="5"/>
                                        </p:tgtEl>
                                        <p:attrNameLst>
                                          <p:attrName>style.visibility</p:attrName>
                                        </p:attrNameLst>
                                      </p:cBhvr>
                                      <p:to>
                                        <p:strVal val="hidden"/>
                                      </p:to>
                                    </p:set>
                                  </p:childTnLst>
                                </p:cTn>
                              </p:par>
                              <p:par>
                                <p:cTn id="95" presetID="50" presetClass="exit" presetSubtype="0" accel="100000" fill="hold" grpId="0" nodeType="withEffect">
                                  <p:stCondLst>
                                    <p:cond delay="0"/>
                                  </p:stCondLst>
                                  <p:childTnLst>
                                    <p:anim calcmode="lin" valueType="num">
                                      <p:cBhvr>
                                        <p:cTn id="96" dur="1000"/>
                                        <p:tgtEl>
                                          <p:spTgt spid="6"/>
                                        </p:tgtEl>
                                        <p:attrNameLst>
                                          <p:attrName>ppt_w</p:attrName>
                                        </p:attrNameLst>
                                      </p:cBhvr>
                                      <p:tavLst>
                                        <p:tav tm="0">
                                          <p:val>
                                            <p:strVal val="ppt_w"/>
                                          </p:val>
                                        </p:tav>
                                        <p:tav tm="100000">
                                          <p:val>
                                            <p:strVal val="ppt_w+.3"/>
                                          </p:val>
                                        </p:tav>
                                      </p:tavLst>
                                    </p:anim>
                                    <p:anim calcmode="lin" valueType="num">
                                      <p:cBhvr>
                                        <p:cTn id="97" dur="1000"/>
                                        <p:tgtEl>
                                          <p:spTgt spid="6"/>
                                        </p:tgtEl>
                                        <p:attrNameLst>
                                          <p:attrName>ppt_h</p:attrName>
                                        </p:attrNameLst>
                                      </p:cBhvr>
                                      <p:tavLst>
                                        <p:tav tm="0">
                                          <p:val>
                                            <p:strVal val="ppt_h"/>
                                          </p:val>
                                        </p:tav>
                                        <p:tav tm="100000">
                                          <p:val>
                                            <p:strVal val="ppt_h"/>
                                          </p:val>
                                        </p:tav>
                                      </p:tavLst>
                                    </p:anim>
                                    <p:animEffect transition="out" filter="fade">
                                      <p:cBhvr>
                                        <p:cTn id="98" dur="1000"/>
                                        <p:tgtEl>
                                          <p:spTgt spid="6"/>
                                        </p:tgtEl>
                                      </p:cBhvr>
                                    </p:animEffect>
                                    <p:set>
                                      <p:cBhvr>
                                        <p:cTn id="99" dur="1" fill="hold">
                                          <p:stCondLst>
                                            <p:cond delay="999"/>
                                          </p:stCondLst>
                                        </p:cTn>
                                        <p:tgtEl>
                                          <p:spTgt spid="6"/>
                                        </p:tgtEl>
                                        <p:attrNameLst>
                                          <p:attrName>style.visibility</p:attrName>
                                        </p:attrNameLst>
                                      </p:cBhvr>
                                      <p:to>
                                        <p:strVal val="hidden"/>
                                      </p:to>
                                    </p:set>
                                  </p:childTnLst>
                                </p:cTn>
                              </p:par>
                              <p:par>
                                <p:cTn id="100" presetID="50" presetClass="exit" presetSubtype="0" accel="100000" fill="hold" grpId="0" nodeType="withEffect">
                                  <p:stCondLst>
                                    <p:cond delay="0"/>
                                  </p:stCondLst>
                                  <p:childTnLst>
                                    <p:anim calcmode="lin" valueType="num">
                                      <p:cBhvr>
                                        <p:cTn id="101" dur="1000"/>
                                        <p:tgtEl>
                                          <p:spTgt spid="7"/>
                                        </p:tgtEl>
                                        <p:attrNameLst>
                                          <p:attrName>ppt_w</p:attrName>
                                        </p:attrNameLst>
                                      </p:cBhvr>
                                      <p:tavLst>
                                        <p:tav tm="0">
                                          <p:val>
                                            <p:strVal val="ppt_w"/>
                                          </p:val>
                                        </p:tav>
                                        <p:tav tm="100000">
                                          <p:val>
                                            <p:strVal val="ppt_w+.3"/>
                                          </p:val>
                                        </p:tav>
                                      </p:tavLst>
                                    </p:anim>
                                    <p:anim calcmode="lin" valueType="num">
                                      <p:cBhvr>
                                        <p:cTn id="102" dur="1000"/>
                                        <p:tgtEl>
                                          <p:spTgt spid="7"/>
                                        </p:tgtEl>
                                        <p:attrNameLst>
                                          <p:attrName>ppt_h</p:attrName>
                                        </p:attrNameLst>
                                      </p:cBhvr>
                                      <p:tavLst>
                                        <p:tav tm="0">
                                          <p:val>
                                            <p:strVal val="ppt_h"/>
                                          </p:val>
                                        </p:tav>
                                        <p:tav tm="100000">
                                          <p:val>
                                            <p:strVal val="ppt_h"/>
                                          </p:val>
                                        </p:tav>
                                      </p:tavLst>
                                    </p:anim>
                                    <p:animEffect transition="out" filter="fade">
                                      <p:cBhvr>
                                        <p:cTn id="103" dur="1000"/>
                                        <p:tgtEl>
                                          <p:spTgt spid="7"/>
                                        </p:tgtEl>
                                      </p:cBhvr>
                                    </p:animEffect>
                                    <p:set>
                                      <p:cBhvr>
                                        <p:cTn id="104" dur="1" fill="hold">
                                          <p:stCondLst>
                                            <p:cond delay="999"/>
                                          </p:stCondLst>
                                        </p:cTn>
                                        <p:tgtEl>
                                          <p:spTgt spid="7"/>
                                        </p:tgtEl>
                                        <p:attrNameLst>
                                          <p:attrName>style.visibility</p:attrName>
                                        </p:attrNameLst>
                                      </p:cBhvr>
                                      <p:to>
                                        <p:strVal val="hidden"/>
                                      </p:to>
                                    </p:set>
                                  </p:childTnLst>
                                </p:cTn>
                              </p:par>
                              <p:par>
                                <p:cTn id="105" presetID="50" presetClass="exit" presetSubtype="0" accel="100000" fill="hold" grpId="0" nodeType="withEffect">
                                  <p:stCondLst>
                                    <p:cond delay="0"/>
                                  </p:stCondLst>
                                  <p:childTnLst>
                                    <p:anim calcmode="lin" valueType="num">
                                      <p:cBhvr>
                                        <p:cTn id="106" dur="1000"/>
                                        <p:tgtEl>
                                          <p:spTgt spid="8"/>
                                        </p:tgtEl>
                                        <p:attrNameLst>
                                          <p:attrName>ppt_w</p:attrName>
                                        </p:attrNameLst>
                                      </p:cBhvr>
                                      <p:tavLst>
                                        <p:tav tm="0">
                                          <p:val>
                                            <p:strVal val="ppt_w"/>
                                          </p:val>
                                        </p:tav>
                                        <p:tav tm="100000">
                                          <p:val>
                                            <p:strVal val="ppt_w+.3"/>
                                          </p:val>
                                        </p:tav>
                                      </p:tavLst>
                                    </p:anim>
                                    <p:anim calcmode="lin" valueType="num">
                                      <p:cBhvr>
                                        <p:cTn id="107" dur="1000"/>
                                        <p:tgtEl>
                                          <p:spTgt spid="8"/>
                                        </p:tgtEl>
                                        <p:attrNameLst>
                                          <p:attrName>ppt_h</p:attrName>
                                        </p:attrNameLst>
                                      </p:cBhvr>
                                      <p:tavLst>
                                        <p:tav tm="0">
                                          <p:val>
                                            <p:strVal val="ppt_h"/>
                                          </p:val>
                                        </p:tav>
                                        <p:tav tm="100000">
                                          <p:val>
                                            <p:strVal val="ppt_h"/>
                                          </p:val>
                                        </p:tav>
                                      </p:tavLst>
                                    </p:anim>
                                    <p:animEffect transition="out" filter="fade">
                                      <p:cBhvr>
                                        <p:cTn id="108" dur="1000"/>
                                        <p:tgtEl>
                                          <p:spTgt spid="8"/>
                                        </p:tgtEl>
                                      </p:cBhvr>
                                    </p:animEffect>
                                    <p:set>
                                      <p:cBhvr>
                                        <p:cTn id="109"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112" grpId="1" uiExpand="1" build="p"/>
      <p:bldP spid="6" grpId="0" animBg="1"/>
      <p:bldP spid="7" grpId="0" animBg="1"/>
      <p:bldP spid="8" grpId="0" animBg="1"/>
      <p:bldP spid="5" grpId="0" animBg="1"/>
      <p:bldP spid="3" grpId="0" animBg="1"/>
      <p:bldP spid="9"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666305" y="614275"/>
            <a:ext cx="8377589" cy="5835975"/>
          </a:xfrm>
          <a:prstGeom prst="rect">
            <a:avLst/>
          </a:prstGeom>
        </p:spPr>
        <p:txBody>
          <a:bodyPr lIns="91425" tIns="91425" rIns="91425" bIns="91425" anchor="t" anchorCtr="0">
            <a:noAutofit/>
          </a:bodyPr>
          <a:lstStyle/>
          <a:p>
            <a:pPr marL="457200" indent="-457200">
              <a:buFont typeface="Arial" panose="020B0604020202020204" pitchFamily="34" charset="0"/>
              <a:buChar char="•"/>
            </a:pPr>
            <a:r>
              <a:rPr lang="en-PH" sz="2400" dirty="0">
                <a:solidFill>
                  <a:schemeClr val="tx1">
                    <a:lumMod val="65000"/>
                    <a:lumOff val="35000"/>
                  </a:schemeClr>
                </a:solidFill>
              </a:rPr>
              <a:t>Lesson study as professional development is assumed to be transferable.</a:t>
            </a:r>
          </a:p>
          <a:p>
            <a:pPr marL="457200" indent="-457200">
              <a:buFont typeface="Arial" panose="020B0604020202020204" pitchFamily="34" charset="0"/>
              <a:buChar char="•"/>
            </a:pPr>
            <a:r>
              <a:rPr lang="en-PH" sz="2400" dirty="0">
                <a:solidFill>
                  <a:schemeClr val="tx1">
                    <a:lumMod val="65000"/>
                    <a:lumOff val="35000"/>
                  </a:schemeClr>
                </a:solidFill>
              </a:rPr>
              <a:t>Teachers and schools are assumed to commit to iterative cycles of improving practice.</a:t>
            </a:r>
          </a:p>
          <a:p>
            <a:pPr marL="457200" indent="-457200">
              <a:buFont typeface="Arial" panose="020B0604020202020204" pitchFamily="34" charset="0"/>
              <a:buChar char="•"/>
            </a:pPr>
            <a:r>
              <a:rPr lang="en-PH" sz="2400" dirty="0">
                <a:solidFill>
                  <a:schemeClr val="tx1">
                    <a:lumMod val="65000"/>
                    <a:lumOff val="35000"/>
                  </a:schemeClr>
                </a:solidFill>
              </a:rPr>
              <a:t>The research and planning phase of lesson study is intended to be thorough and time consuming.</a:t>
            </a:r>
          </a:p>
          <a:p>
            <a:pPr marL="457200" indent="-457200">
              <a:buFont typeface="Arial" panose="020B0604020202020204" pitchFamily="34" charset="0"/>
              <a:buChar char="•"/>
            </a:pPr>
            <a:r>
              <a:rPr lang="en-PH" sz="2400" dirty="0">
                <a:solidFill>
                  <a:schemeClr val="tx1">
                    <a:lumMod val="65000"/>
                    <a:lumOff val="35000"/>
                  </a:schemeClr>
                </a:solidFill>
              </a:rPr>
              <a:t>Lesson study is done democratically in a collaborative environment.</a:t>
            </a:r>
          </a:p>
          <a:p>
            <a:pPr marL="457200" indent="-457200">
              <a:buFont typeface="Arial" panose="020B0604020202020204" pitchFamily="34" charset="0"/>
              <a:buChar char="•"/>
            </a:pPr>
            <a:r>
              <a:rPr lang="en-PH" sz="2400" dirty="0">
                <a:solidFill>
                  <a:schemeClr val="tx1">
                    <a:lumMod val="65000"/>
                    <a:lumOff val="35000"/>
                  </a:schemeClr>
                </a:solidFill>
              </a:rPr>
              <a:t>There is continuing support from and appreciation of the role of lesson study from school administrators.</a:t>
            </a:r>
          </a:p>
          <a:p>
            <a:pPr marL="457200" indent="-457200">
              <a:buFont typeface="Arial" panose="020B0604020202020204" pitchFamily="34" charset="0"/>
              <a:buChar char="•"/>
            </a:pPr>
            <a:r>
              <a:rPr lang="en-PH" sz="2400" dirty="0">
                <a:solidFill>
                  <a:schemeClr val="tx1">
                    <a:lumMod val="65000"/>
                    <a:lumOff val="35000"/>
                  </a:schemeClr>
                </a:solidFill>
              </a:rPr>
              <a:t>University persons and other outside people come in as resources and not leaders.</a:t>
            </a:r>
          </a:p>
          <a:p>
            <a:pPr marL="457200" indent="-457200">
              <a:buFont typeface="Arial" panose="020B0604020202020204" pitchFamily="34" charset="0"/>
              <a:buChar char="•"/>
            </a:pPr>
            <a:r>
              <a:rPr lang="en-PH" sz="2400" dirty="0">
                <a:solidFill>
                  <a:schemeClr val="tx1">
                    <a:lumMod val="65000"/>
                    <a:lumOff val="35000"/>
                  </a:schemeClr>
                </a:solidFill>
              </a:rPr>
              <a:t>A lesson study group is composed of teachers with a wide range of experience.</a:t>
            </a:r>
          </a:p>
          <a:p>
            <a:pPr algn="r">
              <a:buNone/>
            </a:pPr>
            <a:r>
              <a:rPr lang="en-US" sz="2000" b="1" dirty="0" err="1">
                <a:solidFill>
                  <a:schemeClr val="bg1">
                    <a:lumMod val="65000"/>
                  </a:schemeClr>
                </a:solidFill>
                <a:latin typeface="Raleway" panose="020B0403030101060003" pitchFamily="34" charset="0"/>
              </a:rPr>
              <a:t>Ebaeguin</a:t>
            </a:r>
            <a:r>
              <a:rPr lang="en-US" sz="2000" b="1" dirty="0">
                <a:solidFill>
                  <a:schemeClr val="bg1">
                    <a:lumMod val="65000"/>
                  </a:schemeClr>
                </a:solidFill>
                <a:latin typeface="Raleway" panose="020B0403030101060003" pitchFamily="34" charset="0"/>
              </a:rPr>
              <a:t> &amp; Stephens, 2014</a:t>
            </a:r>
          </a:p>
        </p:txBody>
      </p:sp>
      <p:sp>
        <p:nvSpPr>
          <p:cNvPr id="6" name="Rectangle 5"/>
          <p:cNvSpPr/>
          <p:nvPr/>
        </p:nvSpPr>
        <p:spPr>
          <a:xfrm>
            <a:off x="9740664"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p:cNvSpPr/>
          <p:nvPr/>
        </p:nvSpPr>
        <p:spPr>
          <a:xfrm>
            <a:off x="11263213"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p:cNvSpPr/>
          <p:nvPr/>
        </p:nvSpPr>
        <p:spPr>
          <a:xfrm>
            <a:off x="11727726"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p:cNvSpPr/>
          <p:nvPr/>
        </p:nvSpPr>
        <p:spPr>
          <a:xfrm>
            <a:off x="9276151"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3" name="Rectangle 2"/>
          <p:cNvSpPr/>
          <p:nvPr/>
        </p:nvSpPr>
        <p:spPr>
          <a:xfrm>
            <a:off x="9276151" y="720376"/>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 sz="32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Assumptions underlying attempts at Lesson Study</a:t>
            </a:r>
          </a:p>
        </p:txBody>
      </p:sp>
      <p:sp>
        <p:nvSpPr>
          <p:cNvPr id="9" name="Rectangle 8"/>
          <p:cNvSpPr/>
          <p:nvPr/>
        </p:nvSpPr>
        <p:spPr>
          <a:xfrm>
            <a:off x="9276151" y="477389"/>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1" name="Rectangle 10"/>
          <p:cNvSpPr/>
          <p:nvPr/>
        </p:nvSpPr>
        <p:spPr>
          <a:xfrm>
            <a:off x="9276151" y="2789766"/>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Tree>
    <p:extLst>
      <p:ext uri="{BB962C8B-B14F-4D97-AF65-F5344CB8AC3E}">
        <p14:creationId xmlns:p14="http://schemas.microsoft.com/office/powerpoint/2010/main" val="1887969279"/>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3"/>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strVal val="#ppt_w+.3"/>
                                          </p:val>
                                        </p:tav>
                                        <p:tav tm="100000">
                                          <p:val>
                                            <p:strVal val="#ppt_w"/>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animEffect transition="in" filter="fade">
                                      <p:cBhvr>
                                        <p:cTn id="19" dur="1000"/>
                                        <p:tgtEl>
                                          <p:spTgt spid="7"/>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strVal val="#ppt_w+.3"/>
                                          </p:val>
                                        </p:tav>
                                        <p:tav tm="100000">
                                          <p:val>
                                            <p:strVal val="#ppt_w"/>
                                          </p:val>
                                        </p:tav>
                                      </p:tavLst>
                                    </p:anim>
                                    <p:anim calcmode="lin" valueType="num">
                                      <p:cBhvr>
                                        <p:cTn id="23" dur="1000" fill="hold"/>
                                        <p:tgtEl>
                                          <p:spTgt spid="8"/>
                                        </p:tgtEl>
                                        <p:attrNameLst>
                                          <p:attrName>ppt_h</p:attrName>
                                        </p:attrNameLst>
                                      </p:cBhvr>
                                      <p:tavLst>
                                        <p:tav tm="0">
                                          <p:val>
                                            <p:strVal val="#ppt_h"/>
                                          </p:val>
                                        </p:tav>
                                        <p:tav tm="100000">
                                          <p:val>
                                            <p:strVal val="#ppt_h"/>
                                          </p:val>
                                        </p:tav>
                                      </p:tavLst>
                                    </p:anim>
                                    <p:animEffect transition="in" filter="fade">
                                      <p:cBhvr>
                                        <p:cTn id="24" dur="1000"/>
                                        <p:tgtEl>
                                          <p:spTgt spid="8"/>
                                        </p:tgtEl>
                                      </p:cBhvr>
                                    </p:animEffect>
                                  </p:childTnLst>
                                </p:cTn>
                              </p:par>
                            </p:childTnLst>
                          </p:cTn>
                        </p:par>
                        <p:par>
                          <p:cTn id="25" fill="hold">
                            <p:stCondLst>
                              <p:cond delay="1000"/>
                            </p:stCondLst>
                            <p:childTnLst>
                              <p:par>
                                <p:cTn id="26" presetID="12" presetClass="entr" presetSubtype="2"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p:tgtEl>
                                          <p:spTgt spid="3"/>
                                        </p:tgtEl>
                                        <p:attrNameLst>
                                          <p:attrName>ppt_x</p:attrName>
                                        </p:attrNameLst>
                                      </p:cBhvr>
                                      <p:tavLst>
                                        <p:tav tm="0">
                                          <p:val>
                                            <p:strVal val="#ppt_x+#ppt_w*1.125000"/>
                                          </p:val>
                                        </p:tav>
                                        <p:tav tm="100000">
                                          <p:val>
                                            <p:strVal val="#ppt_x"/>
                                          </p:val>
                                        </p:tav>
                                      </p:tavLst>
                                    </p:anim>
                                    <p:animEffect transition="in" filter="wipe(left)">
                                      <p:cBhvr>
                                        <p:cTn id="29" dur="500"/>
                                        <p:tgtEl>
                                          <p:spTgt spid="3"/>
                                        </p:tgtEl>
                                      </p:cBhvr>
                                    </p:animEffect>
                                  </p:childTnLst>
                                </p:cTn>
                              </p:par>
                              <p:par>
                                <p:cTn id="30" presetID="12" presetClass="entr" presetSubtype="8"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p:tgtEl>
                                          <p:spTgt spid="9"/>
                                        </p:tgtEl>
                                        <p:attrNameLst>
                                          <p:attrName>ppt_x</p:attrName>
                                        </p:attrNameLst>
                                      </p:cBhvr>
                                      <p:tavLst>
                                        <p:tav tm="0">
                                          <p:val>
                                            <p:strVal val="#ppt_x-#ppt_w*1.125000"/>
                                          </p:val>
                                        </p:tav>
                                        <p:tav tm="100000">
                                          <p:val>
                                            <p:strVal val="#ppt_x"/>
                                          </p:val>
                                        </p:tav>
                                      </p:tavLst>
                                    </p:anim>
                                    <p:animEffect transition="in" filter="wipe(right)">
                                      <p:cBhvr>
                                        <p:cTn id="33" dur="500"/>
                                        <p:tgtEl>
                                          <p:spTgt spid="9"/>
                                        </p:tgtEl>
                                      </p:cBhvr>
                                    </p:animEffect>
                                  </p:childTnLst>
                                </p:cTn>
                              </p:par>
                              <p:par>
                                <p:cTn id="34" presetID="12" presetClass="entr" presetSubtype="8"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p:tgtEl>
                                          <p:spTgt spid="11"/>
                                        </p:tgtEl>
                                        <p:attrNameLst>
                                          <p:attrName>ppt_x</p:attrName>
                                        </p:attrNameLst>
                                      </p:cBhvr>
                                      <p:tavLst>
                                        <p:tav tm="0">
                                          <p:val>
                                            <p:strVal val="#ppt_x-#ppt_w*1.125000"/>
                                          </p:val>
                                        </p:tav>
                                        <p:tav tm="100000">
                                          <p:val>
                                            <p:strVal val="#ppt_x"/>
                                          </p:val>
                                        </p:tav>
                                      </p:tavLst>
                                    </p:anim>
                                    <p:animEffect transition="in" filter="wipe(righ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2" fill="hold" grpId="0" nodeType="clickEffect">
                                  <p:stCondLst>
                                    <p:cond delay="0"/>
                                  </p:stCondLst>
                                  <p:childTnLst>
                                    <p:set>
                                      <p:cBhvr>
                                        <p:cTn id="41" dur="1" fill="hold">
                                          <p:stCondLst>
                                            <p:cond delay="0"/>
                                          </p:stCondLst>
                                        </p:cTn>
                                        <p:tgtEl>
                                          <p:spTgt spid="112">
                                            <p:txEl>
                                              <p:pRg st="0" end="0"/>
                                            </p:txEl>
                                          </p:spTgt>
                                        </p:tgtEl>
                                        <p:attrNameLst>
                                          <p:attrName>style.visibility</p:attrName>
                                        </p:attrNameLst>
                                      </p:cBhvr>
                                      <p:to>
                                        <p:strVal val="visible"/>
                                      </p:to>
                                    </p:set>
                                    <p:anim calcmode="lin" valueType="num">
                                      <p:cBhvr additive="base">
                                        <p:cTn id="42" dur="500"/>
                                        <p:tgtEl>
                                          <p:spTgt spid="112">
                                            <p:txEl>
                                              <p:pRg st="0" end="0"/>
                                            </p:txEl>
                                          </p:spTgt>
                                        </p:tgtEl>
                                        <p:attrNameLst>
                                          <p:attrName>ppt_x</p:attrName>
                                        </p:attrNameLst>
                                      </p:cBhvr>
                                      <p:tavLst>
                                        <p:tav tm="0">
                                          <p:val>
                                            <p:strVal val="#ppt_x+#ppt_w*1.125000"/>
                                          </p:val>
                                        </p:tav>
                                        <p:tav tm="100000">
                                          <p:val>
                                            <p:strVal val="#ppt_x"/>
                                          </p:val>
                                        </p:tav>
                                      </p:tavLst>
                                    </p:anim>
                                    <p:animEffect transition="in" filter="wipe(left)">
                                      <p:cBhvr>
                                        <p:cTn id="43" dur="500"/>
                                        <p:tgtEl>
                                          <p:spTgt spid="112">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2" fill="hold" grpId="0" nodeType="clickEffect">
                                  <p:stCondLst>
                                    <p:cond delay="0"/>
                                  </p:stCondLst>
                                  <p:childTnLst>
                                    <p:set>
                                      <p:cBhvr>
                                        <p:cTn id="47" dur="1" fill="hold">
                                          <p:stCondLst>
                                            <p:cond delay="0"/>
                                          </p:stCondLst>
                                        </p:cTn>
                                        <p:tgtEl>
                                          <p:spTgt spid="112">
                                            <p:txEl>
                                              <p:pRg st="1" end="1"/>
                                            </p:txEl>
                                          </p:spTgt>
                                        </p:tgtEl>
                                        <p:attrNameLst>
                                          <p:attrName>style.visibility</p:attrName>
                                        </p:attrNameLst>
                                      </p:cBhvr>
                                      <p:to>
                                        <p:strVal val="visible"/>
                                      </p:to>
                                    </p:set>
                                    <p:anim calcmode="lin" valueType="num">
                                      <p:cBhvr additive="base">
                                        <p:cTn id="48" dur="500"/>
                                        <p:tgtEl>
                                          <p:spTgt spid="112">
                                            <p:txEl>
                                              <p:pRg st="1" end="1"/>
                                            </p:txEl>
                                          </p:spTgt>
                                        </p:tgtEl>
                                        <p:attrNameLst>
                                          <p:attrName>ppt_x</p:attrName>
                                        </p:attrNameLst>
                                      </p:cBhvr>
                                      <p:tavLst>
                                        <p:tav tm="0">
                                          <p:val>
                                            <p:strVal val="#ppt_x+#ppt_w*1.125000"/>
                                          </p:val>
                                        </p:tav>
                                        <p:tav tm="100000">
                                          <p:val>
                                            <p:strVal val="#ppt_x"/>
                                          </p:val>
                                        </p:tav>
                                      </p:tavLst>
                                    </p:anim>
                                    <p:animEffect transition="in" filter="wipe(left)">
                                      <p:cBhvr>
                                        <p:cTn id="49" dur="500"/>
                                        <p:tgtEl>
                                          <p:spTgt spid="112">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2" presetClass="entr" presetSubtype="2" fill="hold" grpId="0" nodeType="clickEffect">
                                  <p:stCondLst>
                                    <p:cond delay="0"/>
                                  </p:stCondLst>
                                  <p:childTnLst>
                                    <p:set>
                                      <p:cBhvr>
                                        <p:cTn id="53" dur="1" fill="hold">
                                          <p:stCondLst>
                                            <p:cond delay="0"/>
                                          </p:stCondLst>
                                        </p:cTn>
                                        <p:tgtEl>
                                          <p:spTgt spid="112">
                                            <p:txEl>
                                              <p:pRg st="2" end="2"/>
                                            </p:txEl>
                                          </p:spTgt>
                                        </p:tgtEl>
                                        <p:attrNameLst>
                                          <p:attrName>style.visibility</p:attrName>
                                        </p:attrNameLst>
                                      </p:cBhvr>
                                      <p:to>
                                        <p:strVal val="visible"/>
                                      </p:to>
                                    </p:set>
                                    <p:anim calcmode="lin" valueType="num">
                                      <p:cBhvr additive="base">
                                        <p:cTn id="54" dur="500"/>
                                        <p:tgtEl>
                                          <p:spTgt spid="112">
                                            <p:txEl>
                                              <p:pRg st="2" end="2"/>
                                            </p:txEl>
                                          </p:spTgt>
                                        </p:tgtEl>
                                        <p:attrNameLst>
                                          <p:attrName>ppt_x</p:attrName>
                                        </p:attrNameLst>
                                      </p:cBhvr>
                                      <p:tavLst>
                                        <p:tav tm="0">
                                          <p:val>
                                            <p:strVal val="#ppt_x+#ppt_w*1.125000"/>
                                          </p:val>
                                        </p:tav>
                                        <p:tav tm="100000">
                                          <p:val>
                                            <p:strVal val="#ppt_x"/>
                                          </p:val>
                                        </p:tav>
                                      </p:tavLst>
                                    </p:anim>
                                    <p:animEffect transition="in" filter="wipe(left)">
                                      <p:cBhvr>
                                        <p:cTn id="55" dur="500"/>
                                        <p:tgtEl>
                                          <p:spTgt spid="112">
                                            <p:txEl>
                                              <p:pRg st="2" end="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2" fill="hold" grpId="0" nodeType="clickEffect">
                                  <p:stCondLst>
                                    <p:cond delay="0"/>
                                  </p:stCondLst>
                                  <p:childTnLst>
                                    <p:set>
                                      <p:cBhvr>
                                        <p:cTn id="59" dur="1" fill="hold">
                                          <p:stCondLst>
                                            <p:cond delay="0"/>
                                          </p:stCondLst>
                                        </p:cTn>
                                        <p:tgtEl>
                                          <p:spTgt spid="112">
                                            <p:txEl>
                                              <p:pRg st="3" end="3"/>
                                            </p:txEl>
                                          </p:spTgt>
                                        </p:tgtEl>
                                        <p:attrNameLst>
                                          <p:attrName>style.visibility</p:attrName>
                                        </p:attrNameLst>
                                      </p:cBhvr>
                                      <p:to>
                                        <p:strVal val="visible"/>
                                      </p:to>
                                    </p:set>
                                    <p:anim calcmode="lin" valueType="num">
                                      <p:cBhvr additive="base">
                                        <p:cTn id="60" dur="500"/>
                                        <p:tgtEl>
                                          <p:spTgt spid="112">
                                            <p:txEl>
                                              <p:pRg st="3" end="3"/>
                                            </p:txEl>
                                          </p:spTgt>
                                        </p:tgtEl>
                                        <p:attrNameLst>
                                          <p:attrName>ppt_x</p:attrName>
                                        </p:attrNameLst>
                                      </p:cBhvr>
                                      <p:tavLst>
                                        <p:tav tm="0">
                                          <p:val>
                                            <p:strVal val="#ppt_x+#ppt_w*1.125000"/>
                                          </p:val>
                                        </p:tav>
                                        <p:tav tm="100000">
                                          <p:val>
                                            <p:strVal val="#ppt_x"/>
                                          </p:val>
                                        </p:tav>
                                      </p:tavLst>
                                    </p:anim>
                                    <p:animEffect transition="in" filter="wipe(left)">
                                      <p:cBhvr>
                                        <p:cTn id="61" dur="500"/>
                                        <p:tgtEl>
                                          <p:spTgt spid="112">
                                            <p:txEl>
                                              <p:pRg st="3" end="3"/>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2" presetClass="entr" presetSubtype="2" fill="hold" grpId="0" nodeType="clickEffect">
                                  <p:stCondLst>
                                    <p:cond delay="0"/>
                                  </p:stCondLst>
                                  <p:childTnLst>
                                    <p:set>
                                      <p:cBhvr>
                                        <p:cTn id="65" dur="1" fill="hold">
                                          <p:stCondLst>
                                            <p:cond delay="0"/>
                                          </p:stCondLst>
                                        </p:cTn>
                                        <p:tgtEl>
                                          <p:spTgt spid="112">
                                            <p:txEl>
                                              <p:pRg st="4" end="4"/>
                                            </p:txEl>
                                          </p:spTgt>
                                        </p:tgtEl>
                                        <p:attrNameLst>
                                          <p:attrName>style.visibility</p:attrName>
                                        </p:attrNameLst>
                                      </p:cBhvr>
                                      <p:to>
                                        <p:strVal val="visible"/>
                                      </p:to>
                                    </p:set>
                                    <p:anim calcmode="lin" valueType="num">
                                      <p:cBhvr additive="base">
                                        <p:cTn id="66" dur="500"/>
                                        <p:tgtEl>
                                          <p:spTgt spid="112">
                                            <p:txEl>
                                              <p:pRg st="4" end="4"/>
                                            </p:txEl>
                                          </p:spTgt>
                                        </p:tgtEl>
                                        <p:attrNameLst>
                                          <p:attrName>ppt_x</p:attrName>
                                        </p:attrNameLst>
                                      </p:cBhvr>
                                      <p:tavLst>
                                        <p:tav tm="0">
                                          <p:val>
                                            <p:strVal val="#ppt_x+#ppt_w*1.125000"/>
                                          </p:val>
                                        </p:tav>
                                        <p:tav tm="100000">
                                          <p:val>
                                            <p:strVal val="#ppt_x"/>
                                          </p:val>
                                        </p:tav>
                                      </p:tavLst>
                                    </p:anim>
                                    <p:animEffect transition="in" filter="wipe(left)">
                                      <p:cBhvr>
                                        <p:cTn id="67" dur="500"/>
                                        <p:tgtEl>
                                          <p:spTgt spid="112">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2" fill="hold" grpId="0" nodeType="clickEffect">
                                  <p:stCondLst>
                                    <p:cond delay="0"/>
                                  </p:stCondLst>
                                  <p:childTnLst>
                                    <p:set>
                                      <p:cBhvr>
                                        <p:cTn id="71" dur="1" fill="hold">
                                          <p:stCondLst>
                                            <p:cond delay="0"/>
                                          </p:stCondLst>
                                        </p:cTn>
                                        <p:tgtEl>
                                          <p:spTgt spid="112">
                                            <p:txEl>
                                              <p:pRg st="5" end="5"/>
                                            </p:txEl>
                                          </p:spTgt>
                                        </p:tgtEl>
                                        <p:attrNameLst>
                                          <p:attrName>style.visibility</p:attrName>
                                        </p:attrNameLst>
                                      </p:cBhvr>
                                      <p:to>
                                        <p:strVal val="visible"/>
                                      </p:to>
                                    </p:set>
                                    <p:anim calcmode="lin" valueType="num">
                                      <p:cBhvr additive="base">
                                        <p:cTn id="72" dur="500"/>
                                        <p:tgtEl>
                                          <p:spTgt spid="112">
                                            <p:txEl>
                                              <p:pRg st="5" end="5"/>
                                            </p:txEl>
                                          </p:spTgt>
                                        </p:tgtEl>
                                        <p:attrNameLst>
                                          <p:attrName>ppt_x</p:attrName>
                                        </p:attrNameLst>
                                      </p:cBhvr>
                                      <p:tavLst>
                                        <p:tav tm="0">
                                          <p:val>
                                            <p:strVal val="#ppt_x+#ppt_w*1.125000"/>
                                          </p:val>
                                        </p:tav>
                                        <p:tav tm="100000">
                                          <p:val>
                                            <p:strVal val="#ppt_x"/>
                                          </p:val>
                                        </p:tav>
                                      </p:tavLst>
                                    </p:anim>
                                    <p:animEffect transition="in" filter="wipe(left)">
                                      <p:cBhvr>
                                        <p:cTn id="73" dur="500"/>
                                        <p:tgtEl>
                                          <p:spTgt spid="112">
                                            <p:txEl>
                                              <p:pRg st="5" end="5"/>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2" presetClass="entr" presetSubtype="2" fill="hold" grpId="0" nodeType="clickEffect">
                                  <p:stCondLst>
                                    <p:cond delay="0"/>
                                  </p:stCondLst>
                                  <p:childTnLst>
                                    <p:set>
                                      <p:cBhvr>
                                        <p:cTn id="77" dur="1" fill="hold">
                                          <p:stCondLst>
                                            <p:cond delay="0"/>
                                          </p:stCondLst>
                                        </p:cTn>
                                        <p:tgtEl>
                                          <p:spTgt spid="112">
                                            <p:txEl>
                                              <p:pRg st="6" end="6"/>
                                            </p:txEl>
                                          </p:spTgt>
                                        </p:tgtEl>
                                        <p:attrNameLst>
                                          <p:attrName>style.visibility</p:attrName>
                                        </p:attrNameLst>
                                      </p:cBhvr>
                                      <p:to>
                                        <p:strVal val="visible"/>
                                      </p:to>
                                    </p:set>
                                    <p:anim calcmode="lin" valueType="num">
                                      <p:cBhvr additive="base">
                                        <p:cTn id="78" dur="500"/>
                                        <p:tgtEl>
                                          <p:spTgt spid="112">
                                            <p:txEl>
                                              <p:pRg st="6" end="6"/>
                                            </p:txEl>
                                          </p:spTgt>
                                        </p:tgtEl>
                                        <p:attrNameLst>
                                          <p:attrName>ppt_x</p:attrName>
                                        </p:attrNameLst>
                                      </p:cBhvr>
                                      <p:tavLst>
                                        <p:tav tm="0">
                                          <p:val>
                                            <p:strVal val="#ppt_x+#ppt_w*1.125000"/>
                                          </p:val>
                                        </p:tav>
                                        <p:tav tm="100000">
                                          <p:val>
                                            <p:strVal val="#ppt_x"/>
                                          </p:val>
                                        </p:tav>
                                      </p:tavLst>
                                    </p:anim>
                                    <p:animEffect transition="in" filter="wipe(left)">
                                      <p:cBhvr>
                                        <p:cTn id="79" dur="500"/>
                                        <p:tgtEl>
                                          <p:spTgt spid="112">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ntr" presetSubtype="2" fill="hold" grpId="0" nodeType="clickEffect">
                                  <p:stCondLst>
                                    <p:cond delay="0"/>
                                  </p:stCondLst>
                                  <p:childTnLst>
                                    <p:set>
                                      <p:cBhvr>
                                        <p:cTn id="83" dur="1" fill="hold">
                                          <p:stCondLst>
                                            <p:cond delay="0"/>
                                          </p:stCondLst>
                                        </p:cTn>
                                        <p:tgtEl>
                                          <p:spTgt spid="112">
                                            <p:txEl>
                                              <p:pRg st="7" end="7"/>
                                            </p:txEl>
                                          </p:spTgt>
                                        </p:tgtEl>
                                        <p:attrNameLst>
                                          <p:attrName>style.visibility</p:attrName>
                                        </p:attrNameLst>
                                      </p:cBhvr>
                                      <p:to>
                                        <p:strVal val="visible"/>
                                      </p:to>
                                    </p:set>
                                    <p:anim calcmode="lin" valueType="num">
                                      <p:cBhvr additive="base">
                                        <p:cTn id="84" dur="500"/>
                                        <p:tgtEl>
                                          <p:spTgt spid="112">
                                            <p:txEl>
                                              <p:pRg st="7" end="7"/>
                                            </p:txEl>
                                          </p:spTgt>
                                        </p:tgtEl>
                                        <p:attrNameLst>
                                          <p:attrName>ppt_x</p:attrName>
                                        </p:attrNameLst>
                                      </p:cBhvr>
                                      <p:tavLst>
                                        <p:tav tm="0">
                                          <p:val>
                                            <p:strVal val="#ppt_x+#ppt_w*1.125000"/>
                                          </p:val>
                                        </p:tav>
                                        <p:tav tm="100000">
                                          <p:val>
                                            <p:strVal val="#ppt_x"/>
                                          </p:val>
                                        </p:tav>
                                      </p:tavLst>
                                    </p:anim>
                                    <p:animEffect transition="in" filter="wipe(left)">
                                      <p:cBhvr>
                                        <p:cTn id="85" dur="500"/>
                                        <p:tgtEl>
                                          <p:spTgt spid="112">
                                            <p:txEl>
                                              <p:pRg st="7" end="7"/>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2" presetClass="exit" presetSubtype="2" fill="hold" grpId="1" nodeType="clickEffect">
                                  <p:stCondLst>
                                    <p:cond delay="0"/>
                                  </p:stCondLst>
                                  <p:childTnLst>
                                    <p:anim calcmode="lin" valueType="num">
                                      <p:cBhvr additive="base">
                                        <p:cTn id="89" dur="500"/>
                                        <p:tgtEl>
                                          <p:spTgt spid="112">
                                            <p:txEl>
                                              <p:pRg st="0" end="0"/>
                                            </p:txEl>
                                          </p:spTgt>
                                        </p:tgtEl>
                                        <p:attrNameLst>
                                          <p:attrName>ppt_x</p:attrName>
                                        </p:attrNameLst>
                                      </p:cBhvr>
                                      <p:tavLst>
                                        <p:tav tm="0">
                                          <p:val>
                                            <p:strVal val="#ppt_x"/>
                                          </p:val>
                                        </p:tav>
                                        <p:tav tm="100000">
                                          <p:val>
                                            <p:strVal val="#ppt_x+#ppt_w*1.125000"/>
                                          </p:val>
                                        </p:tav>
                                      </p:tavLst>
                                    </p:anim>
                                    <p:animEffect transition="out" filter="wipe(right)">
                                      <p:cBhvr>
                                        <p:cTn id="90" dur="500"/>
                                        <p:tgtEl>
                                          <p:spTgt spid="112">
                                            <p:txEl>
                                              <p:pRg st="0" end="0"/>
                                            </p:txEl>
                                          </p:spTgt>
                                        </p:tgtEl>
                                      </p:cBhvr>
                                    </p:animEffect>
                                    <p:set>
                                      <p:cBhvr>
                                        <p:cTn id="91" dur="1" fill="hold">
                                          <p:stCondLst>
                                            <p:cond delay="499"/>
                                          </p:stCondLst>
                                        </p:cTn>
                                        <p:tgtEl>
                                          <p:spTgt spid="112">
                                            <p:txEl>
                                              <p:pRg st="0" end="0"/>
                                            </p:txEl>
                                          </p:spTgt>
                                        </p:tgtEl>
                                        <p:attrNameLst>
                                          <p:attrName>style.visibility</p:attrName>
                                        </p:attrNameLst>
                                      </p:cBhvr>
                                      <p:to>
                                        <p:strVal val="hidden"/>
                                      </p:to>
                                    </p:set>
                                  </p:childTnLst>
                                </p:cTn>
                              </p:par>
                              <p:par>
                                <p:cTn id="92" presetID="12" presetClass="exit" presetSubtype="2" fill="hold" grpId="1" nodeType="withEffect">
                                  <p:stCondLst>
                                    <p:cond delay="0"/>
                                  </p:stCondLst>
                                  <p:childTnLst>
                                    <p:anim calcmode="lin" valueType="num">
                                      <p:cBhvr additive="base">
                                        <p:cTn id="93" dur="500"/>
                                        <p:tgtEl>
                                          <p:spTgt spid="112">
                                            <p:txEl>
                                              <p:pRg st="1" end="1"/>
                                            </p:txEl>
                                          </p:spTgt>
                                        </p:tgtEl>
                                        <p:attrNameLst>
                                          <p:attrName>ppt_x</p:attrName>
                                        </p:attrNameLst>
                                      </p:cBhvr>
                                      <p:tavLst>
                                        <p:tav tm="0">
                                          <p:val>
                                            <p:strVal val="#ppt_x"/>
                                          </p:val>
                                        </p:tav>
                                        <p:tav tm="100000">
                                          <p:val>
                                            <p:strVal val="#ppt_x+#ppt_w*1.125000"/>
                                          </p:val>
                                        </p:tav>
                                      </p:tavLst>
                                    </p:anim>
                                    <p:animEffect transition="out" filter="wipe(right)">
                                      <p:cBhvr>
                                        <p:cTn id="94" dur="500"/>
                                        <p:tgtEl>
                                          <p:spTgt spid="112">
                                            <p:txEl>
                                              <p:pRg st="1" end="1"/>
                                            </p:txEl>
                                          </p:spTgt>
                                        </p:tgtEl>
                                      </p:cBhvr>
                                    </p:animEffect>
                                    <p:set>
                                      <p:cBhvr>
                                        <p:cTn id="95" dur="1" fill="hold">
                                          <p:stCondLst>
                                            <p:cond delay="499"/>
                                          </p:stCondLst>
                                        </p:cTn>
                                        <p:tgtEl>
                                          <p:spTgt spid="112">
                                            <p:txEl>
                                              <p:pRg st="1" end="1"/>
                                            </p:txEl>
                                          </p:spTgt>
                                        </p:tgtEl>
                                        <p:attrNameLst>
                                          <p:attrName>style.visibility</p:attrName>
                                        </p:attrNameLst>
                                      </p:cBhvr>
                                      <p:to>
                                        <p:strVal val="hidden"/>
                                      </p:to>
                                    </p:set>
                                  </p:childTnLst>
                                </p:cTn>
                              </p:par>
                              <p:par>
                                <p:cTn id="96" presetID="12" presetClass="exit" presetSubtype="2" fill="hold" grpId="1" nodeType="withEffect">
                                  <p:stCondLst>
                                    <p:cond delay="0"/>
                                  </p:stCondLst>
                                  <p:childTnLst>
                                    <p:anim calcmode="lin" valueType="num">
                                      <p:cBhvr additive="base">
                                        <p:cTn id="97" dur="500"/>
                                        <p:tgtEl>
                                          <p:spTgt spid="112">
                                            <p:txEl>
                                              <p:pRg st="2" end="2"/>
                                            </p:txEl>
                                          </p:spTgt>
                                        </p:tgtEl>
                                        <p:attrNameLst>
                                          <p:attrName>ppt_x</p:attrName>
                                        </p:attrNameLst>
                                      </p:cBhvr>
                                      <p:tavLst>
                                        <p:tav tm="0">
                                          <p:val>
                                            <p:strVal val="#ppt_x"/>
                                          </p:val>
                                        </p:tav>
                                        <p:tav tm="100000">
                                          <p:val>
                                            <p:strVal val="#ppt_x+#ppt_w*1.125000"/>
                                          </p:val>
                                        </p:tav>
                                      </p:tavLst>
                                    </p:anim>
                                    <p:animEffect transition="out" filter="wipe(right)">
                                      <p:cBhvr>
                                        <p:cTn id="98" dur="500"/>
                                        <p:tgtEl>
                                          <p:spTgt spid="112">
                                            <p:txEl>
                                              <p:pRg st="2" end="2"/>
                                            </p:txEl>
                                          </p:spTgt>
                                        </p:tgtEl>
                                      </p:cBhvr>
                                    </p:animEffect>
                                    <p:set>
                                      <p:cBhvr>
                                        <p:cTn id="99" dur="1" fill="hold">
                                          <p:stCondLst>
                                            <p:cond delay="499"/>
                                          </p:stCondLst>
                                        </p:cTn>
                                        <p:tgtEl>
                                          <p:spTgt spid="112">
                                            <p:txEl>
                                              <p:pRg st="2" end="2"/>
                                            </p:txEl>
                                          </p:spTgt>
                                        </p:tgtEl>
                                        <p:attrNameLst>
                                          <p:attrName>style.visibility</p:attrName>
                                        </p:attrNameLst>
                                      </p:cBhvr>
                                      <p:to>
                                        <p:strVal val="hidden"/>
                                      </p:to>
                                    </p:set>
                                  </p:childTnLst>
                                </p:cTn>
                              </p:par>
                              <p:par>
                                <p:cTn id="100" presetID="12" presetClass="exit" presetSubtype="2" fill="hold" grpId="1" nodeType="withEffect">
                                  <p:stCondLst>
                                    <p:cond delay="0"/>
                                  </p:stCondLst>
                                  <p:childTnLst>
                                    <p:anim calcmode="lin" valueType="num">
                                      <p:cBhvr additive="base">
                                        <p:cTn id="101" dur="500"/>
                                        <p:tgtEl>
                                          <p:spTgt spid="112">
                                            <p:txEl>
                                              <p:pRg st="3" end="3"/>
                                            </p:txEl>
                                          </p:spTgt>
                                        </p:tgtEl>
                                        <p:attrNameLst>
                                          <p:attrName>ppt_x</p:attrName>
                                        </p:attrNameLst>
                                      </p:cBhvr>
                                      <p:tavLst>
                                        <p:tav tm="0">
                                          <p:val>
                                            <p:strVal val="#ppt_x"/>
                                          </p:val>
                                        </p:tav>
                                        <p:tav tm="100000">
                                          <p:val>
                                            <p:strVal val="#ppt_x+#ppt_w*1.125000"/>
                                          </p:val>
                                        </p:tav>
                                      </p:tavLst>
                                    </p:anim>
                                    <p:animEffect transition="out" filter="wipe(right)">
                                      <p:cBhvr>
                                        <p:cTn id="102" dur="500"/>
                                        <p:tgtEl>
                                          <p:spTgt spid="112">
                                            <p:txEl>
                                              <p:pRg st="3" end="3"/>
                                            </p:txEl>
                                          </p:spTgt>
                                        </p:tgtEl>
                                      </p:cBhvr>
                                    </p:animEffect>
                                    <p:set>
                                      <p:cBhvr>
                                        <p:cTn id="103" dur="1" fill="hold">
                                          <p:stCondLst>
                                            <p:cond delay="499"/>
                                          </p:stCondLst>
                                        </p:cTn>
                                        <p:tgtEl>
                                          <p:spTgt spid="112">
                                            <p:txEl>
                                              <p:pRg st="3" end="3"/>
                                            </p:txEl>
                                          </p:spTgt>
                                        </p:tgtEl>
                                        <p:attrNameLst>
                                          <p:attrName>style.visibility</p:attrName>
                                        </p:attrNameLst>
                                      </p:cBhvr>
                                      <p:to>
                                        <p:strVal val="hidden"/>
                                      </p:to>
                                    </p:set>
                                  </p:childTnLst>
                                </p:cTn>
                              </p:par>
                              <p:par>
                                <p:cTn id="104" presetID="12" presetClass="exit" presetSubtype="2" fill="hold" grpId="1" nodeType="withEffect">
                                  <p:stCondLst>
                                    <p:cond delay="0"/>
                                  </p:stCondLst>
                                  <p:childTnLst>
                                    <p:anim calcmode="lin" valueType="num">
                                      <p:cBhvr additive="base">
                                        <p:cTn id="105" dur="500"/>
                                        <p:tgtEl>
                                          <p:spTgt spid="112">
                                            <p:txEl>
                                              <p:pRg st="4" end="4"/>
                                            </p:txEl>
                                          </p:spTgt>
                                        </p:tgtEl>
                                        <p:attrNameLst>
                                          <p:attrName>ppt_x</p:attrName>
                                        </p:attrNameLst>
                                      </p:cBhvr>
                                      <p:tavLst>
                                        <p:tav tm="0">
                                          <p:val>
                                            <p:strVal val="#ppt_x"/>
                                          </p:val>
                                        </p:tav>
                                        <p:tav tm="100000">
                                          <p:val>
                                            <p:strVal val="#ppt_x+#ppt_w*1.125000"/>
                                          </p:val>
                                        </p:tav>
                                      </p:tavLst>
                                    </p:anim>
                                    <p:animEffect transition="out" filter="wipe(right)">
                                      <p:cBhvr>
                                        <p:cTn id="106" dur="500"/>
                                        <p:tgtEl>
                                          <p:spTgt spid="112">
                                            <p:txEl>
                                              <p:pRg st="4" end="4"/>
                                            </p:txEl>
                                          </p:spTgt>
                                        </p:tgtEl>
                                      </p:cBhvr>
                                    </p:animEffect>
                                    <p:set>
                                      <p:cBhvr>
                                        <p:cTn id="107" dur="1" fill="hold">
                                          <p:stCondLst>
                                            <p:cond delay="499"/>
                                          </p:stCondLst>
                                        </p:cTn>
                                        <p:tgtEl>
                                          <p:spTgt spid="112">
                                            <p:txEl>
                                              <p:pRg st="4" end="4"/>
                                            </p:txEl>
                                          </p:spTgt>
                                        </p:tgtEl>
                                        <p:attrNameLst>
                                          <p:attrName>style.visibility</p:attrName>
                                        </p:attrNameLst>
                                      </p:cBhvr>
                                      <p:to>
                                        <p:strVal val="hidden"/>
                                      </p:to>
                                    </p:set>
                                  </p:childTnLst>
                                </p:cTn>
                              </p:par>
                              <p:par>
                                <p:cTn id="108" presetID="12" presetClass="exit" presetSubtype="2" fill="hold" grpId="1" nodeType="withEffect">
                                  <p:stCondLst>
                                    <p:cond delay="0"/>
                                  </p:stCondLst>
                                  <p:childTnLst>
                                    <p:anim calcmode="lin" valueType="num">
                                      <p:cBhvr additive="base">
                                        <p:cTn id="109" dur="500"/>
                                        <p:tgtEl>
                                          <p:spTgt spid="112">
                                            <p:txEl>
                                              <p:pRg st="5" end="5"/>
                                            </p:txEl>
                                          </p:spTgt>
                                        </p:tgtEl>
                                        <p:attrNameLst>
                                          <p:attrName>ppt_x</p:attrName>
                                        </p:attrNameLst>
                                      </p:cBhvr>
                                      <p:tavLst>
                                        <p:tav tm="0">
                                          <p:val>
                                            <p:strVal val="#ppt_x"/>
                                          </p:val>
                                        </p:tav>
                                        <p:tav tm="100000">
                                          <p:val>
                                            <p:strVal val="#ppt_x+#ppt_w*1.125000"/>
                                          </p:val>
                                        </p:tav>
                                      </p:tavLst>
                                    </p:anim>
                                    <p:animEffect transition="out" filter="wipe(right)">
                                      <p:cBhvr>
                                        <p:cTn id="110" dur="500"/>
                                        <p:tgtEl>
                                          <p:spTgt spid="112">
                                            <p:txEl>
                                              <p:pRg st="5" end="5"/>
                                            </p:txEl>
                                          </p:spTgt>
                                        </p:tgtEl>
                                      </p:cBhvr>
                                    </p:animEffect>
                                    <p:set>
                                      <p:cBhvr>
                                        <p:cTn id="111" dur="1" fill="hold">
                                          <p:stCondLst>
                                            <p:cond delay="499"/>
                                          </p:stCondLst>
                                        </p:cTn>
                                        <p:tgtEl>
                                          <p:spTgt spid="112">
                                            <p:txEl>
                                              <p:pRg st="5" end="5"/>
                                            </p:txEl>
                                          </p:spTgt>
                                        </p:tgtEl>
                                        <p:attrNameLst>
                                          <p:attrName>style.visibility</p:attrName>
                                        </p:attrNameLst>
                                      </p:cBhvr>
                                      <p:to>
                                        <p:strVal val="hidden"/>
                                      </p:to>
                                    </p:set>
                                  </p:childTnLst>
                                </p:cTn>
                              </p:par>
                              <p:par>
                                <p:cTn id="112" presetID="12" presetClass="exit" presetSubtype="2" fill="hold" grpId="1" nodeType="withEffect">
                                  <p:stCondLst>
                                    <p:cond delay="0"/>
                                  </p:stCondLst>
                                  <p:childTnLst>
                                    <p:anim calcmode="lin" valueType="num">
                                      <p:cBhvr additive="base">
                                        <p:cTn id="113" dur="500"/>
                                        <p:tgtEl>
                                          <p:spTgt spid="112">
                                            <p:txEl>
                                              <p:pRg st="6" end="6"/>
                                            </p:txEl>
                                          </p:spTgt>
                                        </p:tgtEl>
                                        <p:attrNameLst>
                                          <p:attrName>ppt_x</p:attrName>
                                        </p:attrNameLst>
                                      </p:cBhvr>
                                      <p:tavLst>
                                        <p:tav tm="0">
                                          <p:val>
                                            <p:strVal val="#ppt_x"/>
                                          </p:val>
                                        </p:tav>
                                        <p:tav tm="100000">
                                          <p:val>
                                            <p:strVal val="#ppt_x+#ppt_w*1.125000"/>
                                          </p:val>
                                        </p:tav>
                                      </p:tavLst>
                                    </p:anim>
                                    <p:animEffect transition="out" filter="wipe(right)">
                                      <p:cBhvr>
                                        <p:cTn id="114" dur="500"/>
                                        <p:tgtEl>
                                          <p:spTgt spid="112">
                                            <p:txEl>
                                              <p:pRg st="6" end="6"/>
                                            </p:txEl>
                                          </p:spTgt>
                                        </p:tgtEl>
                                      </p:cBhvr>
                                    </p:animEffect>
                                    <p:set>
                                      <p:cBhvr>
                                        <p:cTn id="115" dur="1" fill="hold">
                                          <p:stCondLst>
                                            <p:cond delay="499"/>
                                          </p:stCondLst>
                                        </p:cTn>
                                        <p:tgtEl>
                                          <p:spTgt spid="112">
                                            <p:txEl>
                                              <p:pRg st="6" end="6"/>
                                            </p:txEl>
                                          </p:spTgt>
                                        </p:tgtEl>
                                        <p:attrNameLst>
                                          <p:attrName>style.visibility</p:attrName>
                                        </p:attrNameLst>
                                      </p:cBhvr>
                                      <p:to>
                                        <p:strVal val="hidden"/>
                                      </p:to>
                                    </p:set>
                                  </p:childTnLst>
                                </p:cTn>
                              </p:par>
                              <p:par>
                                <p:cTn id="116" presetID="12" presetClass="exit" presetSubtype="2" fill="hold" grpId="1" nodeType="withEffect">
                                  <p:stCondLst>
                                    <p:cond delay="0"/>
                                  </p:stCondLst>
                                  <p:childTnLst>
                                    <p:anim calcmode="lin" valueType="num">
                                      <p:cBhvr additive="base">
                                        <p:cTn id="117" dur="500"/>
                                        <p:tgtEl>
                                          <p:spTgt spid="112">
                                            <p:txEl>
                                              <p:pRg st="7" end="7"/>
                                            </p:txEl>
                                          </p:spTgt>
                                        </p:tgtEl>
                                        <p:attrNameLst>
                                          <p:attrName>ppt_x</p:attrName>
                                        </p:attrNameLst>
                                      </p:cBhvr>
                                      <p:tavLst>
                                        <p:tav tm="0">
                                          <p:val>
                                            <p:strVal val="#ppt_x"/>
                                          </p:val>
                                        </p:tav>
                                        <p:tav tm="100000">
                                          <p:val>
                                            <p:strVal val="#ppt_x+#ppt_w*1.125000"/>
                                          </p:val>
                                        </p:tav>
                                      </p:tavLst>
                                    </p:anim>
                                    <p:animEffect transition="out" filter="wipe(right)">
                                      <p:cBhvr>
                                        <p:cTn id="118" dur="500"/>
                                        <p:tgtEl>
                                          <p:spTgt spid="112">
                                            <p:txEl>
                                              <p:pRg st="7" end="7"/>
                                            </p:txEl>
                                          </p:spTgt>
                                        </p:tgtEl>
                                      </p:cBhvr>
                                    </p:animEffect>
                                    <p:set>
                                      <p:cBhvr>
                                        <p:cTn id="119" dur="1" fill="hold">
                                          <p:stCondLst>
                                            <p:cond delay="499"/>
                                          </p:stCondLst>
                                        </p:cTn>
                                        <p:tgtEl>
                                          <p:spTgt spid="112">
                                            <p:txEl>
                                              <p:pRg st="7" end="7"/>
                                            </p:txEl>
                                          </p:spTgt>
                                        </p:tgtEl>
                                        <p:attrNameLst>
                                          <p:attrName>style.visibility</p:attrName>
                                        </p:attrNameLst>
                                      </p:cBhvr>
                                      <p:to>
                                        <p:strVal val="hidden"/>
                                      </p:to>
                                    </p:set>
                                  </p:childTnLst>
                                </p:cTn>
                              </p:par>
                            </p:childTnLst>
                          </p:cTn>
                        </p:par>
                        <p:par>
                          <p:cTn id="120" fill="hold">
                            <p:stCondLst>
                              <p:cond delay="500"/>
                            </p:stCondLst>
                            <p:childTnLst>
                              <p:par>
                                <p:cTn id="121" presetID="12" presetClass="exit" presetSubtype="8" fill="hold" grpId="1" nodeType="afterEffect">
                                  <p:stCondLst>
                                    <p:cond delay="0"/>
                                  </p:stCondLst>
                                  <p:childTnLst>
                                    <p:anim calcmode="lin" valueType="num">
                                      <p:cBhvr additive="base">
                                        <p:cTn id="122" dur="500"/>
                                        <p:tgtEl>
                                          <p:spTgt spid="3"/>
                                        </p:tgtEl>
                                        <p:attrNameLst>
                                          <p:attrName>ppt_x</p:attrName>
                                        </p:attrNameLst>
                                      </p:cBhvr>
                                      <p:tavLst>
                                        <p:tav tm="0">
                                          <p:val>
                                            <p:strVal val="#ppt_x"/>
                                          </p:val>
                                        </p:tav>
                                        <p:tav tm="100000">
                                          <p:val>
                                            <p:strVal val="#ppt_x-#ppt_w*1.125000"/>
                                          </p:val>
                                        </p:tav>
                                      </p:tavLst>
                                    </p:anim>
                                    <p:animEffect transition="out" filter="wipe(left)">
                                      <p:cBhvr>
                                        <p:cTn id="123" dur="500"/>
                                        <p:tgtEl>
                                          <p:spTgt spid="3"/>
                                        </p:tgtEl>
                                      </p:cBhvr>
                                    </p:animEffect>
                                    <p:set>
                                      <p:cBhvr>
                                        <p:cTn id="124" dur="1" fill="hold">
                                          <p:stCondLst>
                                            <p:cond delay="499"/>
                                          </p:stCondLst>
                                        </p:cTn>
                                        <p:tgtEl>
                                          <p:spTgt spid="3"/>
                                        </p:tgtEl>
                                        <p:attrNameLst>
                                          <p:attrName>style.visibility</p:attrName>
                                        </p:attrNameLst>
                                      </p:cBhvr>
                                      <p:to>
                                        <p:strVal val="hidden"/>
                                      </p:to>
                                    </p:set>
                                  </p:childTnLst>
                                </p:cTn>
                              </p:par>
                              <p:par>
                                <p:cTn id="125" presetID="12" presetClass="exit" presetSubtype="2" fill="hold" grpId="1" nodeType="withEffect">
                                  <p:stCondLst>
                                    <p:cond delay="0"/>
                                  </p:stCondLst>
                                  <p:childTnLst>
                                    <p:anim calcmode="lin" valueType="num">
                                      <p:cBhvr additive="base">
                                        <p:cTn id="126" dur="500"/>
                                        <p:tgtEl>
                                          <p:spTgt spid="9"/>
                                        </p:tgtEl>
                                        <p:attrNameLst>
                                          <p:attrName>ppt_x</p:attrName>
                                        </p:attrNameLst>
                                      </p:cBhvr>
                                      <p:tavLst>
                                        <p:tav tm="0">
                                          <p:val>
                                            <p:strVal val="#ppt_x"/>
                                          </p:val>
                                        </p:tav>
                                        <p:tav tm="100000">
                                          <p:val>
                                            <p:strVal val="#ppt_x+#ppt_w*1.125000"/>
                                          </p:val>
                                        </p:tav>
                                      </p:tavLst>
                                    </p:anim>
                                    <p:animEffect transition="out" filter="wipe(right)">
                                      <p:cBhvr>
                                        <p:cTn id="127" dur="500"/>
                                        <p:tgtEl>
                                          <p:spTgt spid="9"/>
                                        </p:tgtEl>
                                      </p:cBhvr>
                                    </p:animEffect>
                                    <p:set>
                                      <p:cBhvr>
                                        <p:cTn id="128" dur="1" fill="hold">
                                          <p:stCondLst>
                                            <p:cond delay="499"/>
                                          </p:stCondLst>
                                        </p:cTn>
                                        <p:tgtEl>
                                          <p:spTgt spid="9"/>
                                        </p:tgtEl>
                                        <p:attrNameLst>
                                          <p:attrName>style.visibility</p:attrName>
                                        </p:attrNameLst>
                                      </p:cBhvr>
                                      <p:to>
                                        <p:strVal val="hidden"/>
                                      </p:to>
                                    </p:set>
                                  </p:childTnLst>
                                </p:cTn>
                              </p:par>
                              <p:par>
                                <p:cTn id="129" presetID="12" presetClass="exit" presetSubtype="2" fill="hold" grpId="1" nodeType="withEffect">
                                  <p:stCondLst>
                                    <p:cond delay="0"/>
                                  </p:stCondLst>
                                  <p:childTnLst>
                                    <p:anim calcmode="lin" valueType="num">
                                      <p:cBhvr additive="base">
                                        <p:cTn id="130" dur="500"/>
                                        <p:tgtEl>
                                          <p:spTgt spid="11"/>
                                        </p:tgtEl>
                                        <p:attrNameLst>
                                          <p:attrName>ppt_x</p:attrName>
                                        </p:attrNameLst>
                                      </p:cBhvr>
                                      <p:tavLst>
                                        <p:tav tm="0">
                                          <p:val>
                                            <p:strVal val="#ppt_x"/>
                                          </p:val>
                                        </p:tav>
                                        <p:tav tm="100000">
                                          <p:val>
                                            <p:strVal val="#ppt_x+#ppt_w*1.125000"/>
                                          </p:val>
                                        </p:tav>
                                      </p:tavLst>
                                    </p:anim>
                                    <p:animEffect transition="out" filter="wipe(right)">
                                      <p:cBhvr>
                                        <p:cTn id="131" dur="500"/>
                                        <p:tgtEl>
                                          <p:spTgt spid="11"/>
                                        </p:tgtEl>
                                      </p:cBhvr>
                                    </p:animEffect>
                                    <p:set>
                                      <p:cBhvr>
                                        <p:cTn id="132" dur="1" fill="hold">
                                          <p:stCondLst>
                                            <p:cond delay="499"/>
                                          </p:stCondLst>
                                        </p:cTn>
                                        <p:tgtEl>
                                          <p:spTgt spid="11"/>
                                        </p:tgtEl>
                                        <p:attrNameLst>
                                          <p:attrName>style.visibility</p:attrName>
                                        </p:attrNameLst>
                                      </p:cBhvr>
                                      <p:to>
                                        <p:strVal val="hidden"/>
                                      </p:to>
                                    </p:set>
                                  </p:childTnLst>
                                </p:cTn>
                              </p:par>
                            </p:childTnLst>
                          </p:cTn>
                        </p:par>
                        <p:par>
                          <p:cTn id="133" fill="hold">
                            <p:stCondLst>
                              <p:cond delay="1000"/>
                            </p:stCondLst>
                            <p:childTnLst>
                              <p:par>
                                <p:cTn id="134" presetID="50" presetClass="exit" presetSubtype="0" accel="100000" fill="hold" grpId="1" nodeType="afterEffect">
                                  <p:stCondLst>
                                    <p:cond delay="0"/>
                                  </p:stCondLst>
                                  <p:childTnLst>
                                    <p:anim calcmode="lin" valueType="num">
                                      <p:cBhvr>
                                        <p:cTn id="135" dur="1000"/>
                                        <p:tgtEl>
                                          <p:spTgt spid="5"/>
                                        </p:tgtEl>
                                        <p:attrNameLst>
                                          <p:attrName>ppt_w</p:attrName>
                                        </p:attrNameLst>
                                      </p:cBhvr>
                                      <p:tavLst>
                                        <p:tav tm="0">
                                          <p:val>
                                            <p:strVal val="ppt_w"/>
                                          </p:val>
                                        </p:tav>
                                        <p:tav tm="100000">
                                          <p:val>
                                            <p:strVal val="ppt_w+.3"/>
                                          </p:val>
                                        </p:tav>
                                      </p:tavLst>
                                    </p:anim>
                                    <p:anim calcmode="lin" valueType="num">
                                      <p:cBhvr>
                                        <p:cTn id="136" dur="1000"/>
                                        <p:tgtEl>
                                          <p:spTgt spid="5"/>
                                        </p:tgtEl>
                                        <p:attrNameLst>
                                          <p:attrName>ppt_h</p:attrName>
                                        </p:attrNameLst>
                                      </p:cBhvr>
                                      <p:tavLst>
                                        <p:tav tm="0">
                                          <p:val>
                                            <p:strVal val="ppt_h"/>
                                          </p:val>
                                        </p:tav>
                                        <p:tav tm="100000">
                                          <p:val>
                                            <p:strVal val="ppt_h"/>
                                          </p:val>
                                        </p:tav>
                                      </p:tavLst>
                                    </p:anim>
                                    <p:animEffect transition="out" filter="fade">
                                      <p:cBhvr>
                                        <p:cTn id="137" dur="1000"/>
                                        <p:tgtEl>
                                          <p:spTgt spid="5"/>
                                        </p:tgtEl>
                                      </p:cBhvr>
                                    </p:animEffect>
                                    <p:set>
                                      <p:cBhvr>
                                        <p:cTn id="138" dur="1" fill="hold">
                                          <p:stCondLst>
                                            <p:cond delay="999"/>
                                          </p:stCondLst>
                                        </p:cTn>
                                        <p:tgtEl>
                                          <p:spTgt spid="5"/>
                                        </p:tgtEl>
                                        <p:attrNameLst>
                                          <p:attrName>style.visibility</p:attrName>
                                        </p:attrNameLst>
                                      </p:cBhvr>
                                      <p:to>
                                        <p:strVal val="hidden"/>
                                      </p:to>
                                    </p:set>
                                  </p:childTnLst>
                                </p:cTn>
                              </p:par>
                              <p:par>
                                <p:cTn id="139" presetID="50" presetClass="exit" presetSubtype="0" accel="100000" fill="hold" grpId="1" nodeType="withEffect">
                                  <p:stCondLst>
                                    <p:cond delay="0"/>
                                  </p:stCondLst>
                                  <p:childTnLst>
                                    <p:anim calcmode="lin" valueType="num">
                                      <p:cBhvr>
                                        <p:cTn id="140" dur="1000"/>
                                        <p:tgtEl>
                                          <p:spTgt spid="6"/>
                                        </p:tgtEl>
                                        <p:attrNameLst>
                                          <p:attrName>ppt_w</p:attrName>
                                        </p:attrNameLst>
                                      </p:cBhvr>
                                      <p:tavLst>
                                        <p:tav tm="0">
                                          <p:val>
                                            <p:strVal val="ppt_w"/>
                                          </p:val>
                                        </p:tav>
                                        <p:tav tm="100000">
                                          <p:val>
                                            <p:strVal val="ppt_w+.3"/>
                                          </p:val>
                                        </p:tav>
                                      </p:tavLst>
                                    </p:anim>
                                    <p:anim calcmode="lin" valueType="num">
                                      <p:cBhvr>
                                        <p:cTn id="141" dur="1000"/>
                                        <p:tgtEl>
                                          <p:spTgt spid="6"/>
                                        </p:tgtEl>
                                        <p:attrNameLst>
                                          <p:attrName>ppt_h</p:attrName>
                                        </p:attrNameLst>
                                      </p:cBhvr>
                                      <p:tavLst>
                                        <p:tav tm="0">
                                          <p:val>
                                            <p:strVal val="ppt_h"/>
                                          </p:val>
                                        </p:tav>
                                        <p:tav tm="100000">
                                          <p:val>
                                            <p:strVal val="ppt_h"/>
                                          </p:val>
                                        </p:tav>
                                      </p:tavLst>
                                    </p:anim>
                                    <p:animEffect transition="out" filter="fade">
                                      <p:cBhvr>
                                        <p:cTn id="142" dur="1000"/>
                                        <p:tgtEl>
                                          <p:spTgt spid="6"/>
                                        </p:tgtEl>
                                      </p:cBhvr>
                                    </p:animEffect>
                                    <p:set>
                                      <p:cBhvr>
                                        <p:cTn id="143" dur="1" fill="hold">
                                          <p:stCondLst>
                                            <p:cond delay="999"/>
                                          </p:stCondLst>
                                        </p:cTn>
                                        <p:tgtEl>
                                          <p:spTgt spid="6"/>
                                        </p:tgtEl>
                                        <p:attrNameLst>
                                          <p:attrName>style.visibility</p:attrName>
                                        </p:attrNameLst>
                                      </p:cBhvr>
                                      <p:to>
                                        <p:strVal val="hidden"/>
                                      </p:to>
                                    </p:set>
                                  </p:childTnLst>
                                </p:cTn>
                              </p:par>
                              <p:par>
                                <p:cTn id="144" presetID="50" presetClass="exit" presetSubtype="0" accel="100000" fill="hold" grpId="1" nodeType="withEffect">
                                  <p:stCondLst>
                                    <p:cond delay="0"/>
                                  </p:stCondLst>
                                  <p:childTnLst>
                                    <p:anim calcmode="lin" valueType="num">
                                      <p:cBhvr>
                                        <p:cTn id="145" dur="1000"/>
                                        <p:tgtEl>
                                          <p:spTgt spid="7"/>
                                        </p:tgtEl>
                                        <p:attrNameLst>
                                          <p:attrName>ppt_w</p:attrName>
                                        </p:attrNameLst>
                                      </p:cBhvr>
                                      <p:tavLst>
                                        <p:tav tm="0">
                                          <p:val>
                                            <p:strVal val="ppt_w"/>
                                          </p:val>
                                        </p:tav>
                                        <p:tav tm="100000">
                                          <p:val>
                                            <p:strVal val="ppt_w+.3"/>
                                          </p:val>
                                        </p:tav>
                                      </p:tavLst>
                                    </p:anim>
                                    <p:anim calcmode="lin" valueType="num">
                                      <p:cBhvr>
                                        <p:cTn id="146" dur="1000"/>
                                        <p:tgtEl>
                                          <p:spTgt spid="7"/>
                                        </p:tgtEl>
                                        <p:attrNameLst>
                                          <p:attrName>ppt_h</p:attrName>
                                        </p:attrNameLst>
                                      </p:cBhvr>
                                      <p:tavLst>
                                        <p:tav tm="0">
                                          <p:val>
                                            <p:strVal val="ppt_h"/>
                                          </p:val>
                                        </p:tav>
                                        <p:tav tm="100000">
                                          <p:val>
                                            <p:strVal val="ppt_h"/>
                                          </p:val>
                                        </p:tav>
                                      </p:tavLst>
                                    </p:anim>
                                    <p:animEffect transition="out" filter="fade">
                                      <p:cBhvr>
                                        <p:cTn id="147" dur="1000"/>
                                        <p:tgtEl>
                                          <p:spTgt spid="7"/>
                                        </p:tgtEl>
                                      </p:cBhvr>
                                    </p:animEffect>
                                    <p:set>
                                      <p:cBhvr>
                                        <p:cTn id="148" dur="1" fill="hold">
                                          <p:stCondLst>
                                            <p:cond delay="999"/>
                                          </p:stCondLst>
                                        </p:cTn>
                                        <p:tgtEl>
                                          <p:spTgt spid="7"/>
                                        </p:tgtEl>
                                        <p:attrNameLst>
                                          <p:attrName>style.visibility</p:attrName>
                                        </p:attrNameLst>
                                      </p:cBhvr>
                                      <p:to>
                                        <p:strVal val="hidden"/>
                                      </p:to>
                                    </p:set>
                                  </p:childTnLst>
                                </p:cTn>
                              </p:par>
                              <p:par>
                                <p:cTn id="149" presetID="50" presetClass="exit" presetSubtype="0" accel="100000" fill="hold" grpId="1" nodeType="withEffect">
                                  <p:stCondLst>
                                    <p:cond delay="0"/>
                                  </p:stCondLst>
                                  <p:childTnLst>
                                    <p:anim calcmode="lin" valueType="num">
                                      <p:cBhvr>
                                        <p:cTn id="150" dur="1000"/>
                                        <p:tgtEl>
                                          <p:spTgt spid="8"/>
                                        </p:tgtEl>
                                        <p:attrNameLst>
                                          <p:attrName>ppt_w</p:attrName>
                                        </p:attrNameLst>
                                      </p:cBhvr>
                                      <p:tavLst>
                                        <p:tav tm="0">
                                          <p:val>
                                            <p:strVal val="ppt_w"/>
                                          </p:val>
                                        </p:tav>
                                        <p:tav tm="100000">
                                          <p:val>
                                            <p:strVal val="ppt_w+.3"/>
                                          </p:val>
                                        </p:tav>
                                      </p:tavLst>
                                    </p:anim>
                                    <p:anim calcmode="lin" valueType="num">
                                      <p:cBhvr>
                                        <p:cTn id="151" dur="1000"/>
                                        <p:tgtEl>
                                          <p:spTgt spid="8"/>
                                        </p:tgtEl>
                                        <p:attrNameLst>
                                          <p:attrName>ppt_h</p:attrName>
                                        </p:attrNameLst>
                                      </p:cBhvr>
                                      <p:tavLst>
                                        <p:tav tm="0">
                                          <p:val>
                                            <p:strVal val="ppt_h"/>
                                          </p:val>
                                        </p:tav>
                                        <p:tav tm="100000">
                                          <p:val>
                                            <p:strVal val="ppt_h"/>
                                          </p:val>
                                        </p:tav>
                                      </p:tavLst>
                                    </p:anim>
                                    <p:animEffect transition="out" filter="fade">
                                      <p:cBhvr>
                                        <p:cTn id="152" dur="1000"/>
                                        <p:tgtEl>
                                          <p:spTgt spid="8"/>
                                        </p:tgtEl>
                                      </p:cBhvr>
                                    </p:animEffect>
                                    <p:set>
                                      <p:cBhvr>
                                        <p:cTn id="153"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112" grpId="1" uiExpand="1" build="p"/>
      <p:bldP spid="6" grpId="0" animBg="1"/>
      <p:bldP spid="6" grpId="1" animBg="1"/>
      <p:bldP spid="7" grpId="0" animBg="1"/>
      <p:bldP spid="7" grpId="1" animBg="1"/>
      <p:bldP spid="8" grpId="0" animBg="1"/>
      <p:bldP spid="8" grpId="1" animBg="1"/>
      <p:bldP spid="5" grpId="0" animBg="1"/>
      <p:bldP spid="5" grpId="1" animBg="1"/>
      <p:bldP spid="3" grpId="0" animBg="1"/>
      <p:bldP spid="3" grpId="1" animBg="1"/>
      <p:bldP spid="9" grpId="0" animBg="1"/>
      <p:bldP spid="9" grpId="1" animBg="1"/>
      <p:bldP spid="11" grpId="0" animBg="1"/>
      <p:bldP spid="11"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3031408" y="2376594"/>
            <a:ext cx="6129184" cy="1546500"/>
          </a:xfrm>
          <a:prstGeom prst="rect">
            <a:avLst/>
          </a:prstGeom>
        </p:spPr>
        <p:txBody>
          <a:bodyPr lIns="91425" tIns="91425" rIns="91425" bIns="91425" anchor="b" anchorCtr="0">
            <a:noAutofit/>
          </a:bodyPr>
          <a:lstStyle/>
          <a:p>
            <a:r>
              <a:rPr lang="en" b="1" dirty="0"/>
              <a:t>Linking Lesson Study to Action Research</a:t>
            </a:r>
          </a:p>
        </p:txBody>
      </p:sp>
      <p:sp>
        <p:nvSpPr>
          <p:cNvPr id="101" name="Shape 101"/>
          <p:cNvSpPr txBox="1">
            <a:spLocks noGrp="1"/>
          </p:cNvSpPr>
          <p:nvPr>
            <p:ph type="subTitle" idx="1"/>
          </p:nvPr>
        </p:nvSpPr>
        <p:spPr>
          <a:xfrm>
            <a:off x="2209800" y="3786737"/>
            <a:ext cx="7772400" cy="1046400"/>
          </a:xfrm>
          <a:prstGeom prst="rect">
            <a:avLst/>
          </a:prstGeom>
        </p:spPr>
        <p:txBody>
          <a:bodyPr lIns="91425" tIns="91425" rIns="91425" bIns="91425" anchor="t" anchorCtr="0">
            <a:noAutofit/>
          </a:bodyPr>
          <a:lstStyle/>
          <a:p>
            <a:r>
              <a:rPr lang="en-US" b="0" dirty="0"/>
              <a:t>Hitting two birds with one stone</a:t>
            </a:r>
            <a:endParaRPr lang="en" b="0" dirty="0"/>
          </a:p>
        </p:txBody>
      </p:sp>
    </p:spTree>
    <p:extLst>
      <p:ext uri="{BB962C8B-B14F-4D97-AF65-F5344CB8AC3E}">
        <p14:creationId xmlns:p14="http://schemas.microsoft.com/office/powerpoint/2010/main" val="969262422"/>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p:tgtEl>
                                          <p:spTgt spid="100"/>
                                        </p:tgtEl>
                                        <p:attrNameLst>
                                          <p:attrName>ppt_y</p:attrName>
                                        </p:attrNameLst>
                                      </p:cBhvr>
                                      <p:tavLst>
                                        <p:tav tm="0">
                                          <p:val>
                                            <p:strVal val="#ppt_y+#ppt_h*1.125000"/>
                                          </p:val>
                                        </p:tav>
                                        <p:tav tm="100000">
                                          <p:val>
                                            <p:strVal val="#ppt_y"/>
                                          </p:val>
                                        </p:tav>
                                      </p:tavLst>
                                    </p:anim>
                                    <p:animEffect transition="in" filter="wipe(up)">
                                      <p:cBhvr>
                                        <p:cTn id="8" dur="500"/>
                                        <p:tgtEl>
                                          <p:spTgt spid="100"/>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01">
                                            <p:txEl>
                                              <p:pRg st="0" end="0"/>
                                            </p:txEl>
                                          </p:spTgt>
                                        </p:tgtEl>
                                        <p:attrNameLst>
                                          <p:attrName>style.visibility</p:attrName>
                                        </p:attrNameLst>
                                      </p:cBhvr>
                                      <p:to>
                                        <p:strVal val="visible"/>
                                      </p:to>
                                    </p:set>
                                    <p:anim calcmode="lin" valueType="num">
                                      <p:cBhvr additive="base">
                                        <p:cTn id="12" dur="500"/>
                                        <p:tgtEl>
                                          <p:spTgt spid="101">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2315498" y="2543188"/>
            <a:ext cx="7610168" cy="3872361"/>
          </a:xfrm>
          <a:prstGeom prst="rect">
            <a:avLst/>
          </a:prstGeom>
        </p:spPr>
        <p:txBody>
          <a:bodyPr lIns="91425" tIns="91425" rIns="91425" bIns="91425" anchor="t" anchorCtr="0">
            <a:noAutofit/>
          </a:bodyPr>
          <a:lstStyle/>
          <a:p>
            <a:pPr lvl="0">
              <a:buNone/>
            </a:pPr>
            <a:r>
              <a:rPr lang="en-PH" sz="2800" dirty="0">
                <a:solidFill>
                  <a:schemeClr val="tx1"/>
                </a:solidFill>
                <a:latin typeface="Lato" panose="020B0604020202020204" charset="0"/>
              </a:rPr>
              <a:t>Action research is a valuable problem-solving tool. For teachers, it can provide opportunities for reflection and improvement, a testing ground for improving teachers’ practice and a personal transformation tool for a teacher’s professional practice.</a:t>
            </a:r>
          </a:p>
          <a:p>
            <a:pPr lvl="0">
              <a:buNone/>
            </a:pPr>
            <a:endParaRPr lang="en-PH" sz="3200" dirty="0">
              <a:solidFill>
                <a:schemeClr val="tx1"/>
              </a:solidFill>
              <a:latin typeface="Lato" panose="020B0604020202020204" charset="0"/>
            </a:endParaRPr>
          </a:p>
          <a:p>
            <a:pPr lvl="0">
              <a:buNone/>
            </a:pPr>
            <a:r>
              <a:rPr lang="en-PH" sz="1800" i="0" dirty="0">
                <a:solidFill>
                  <a:schemeClr val="tx1"/>
                </a:solidFill>
                <a:latin typeface="Raleway" panose="020B0403030101060003" pitchFamily="34" charset="0"/>
              </a:rPr>
              <a:t>Segal, 2009</a:t>
            </a:r>
          </a:p>
          <a:p>
            <a:pPr lvl="0">
              <a:buNone/>
            </a:pPr>
            <a:r>
              <a:rPr lang="en-PH" sz="1800" dirty="0">
                <a:solidFill>
                  <a:schemeClr val="tx1"/>
                </a:solidFill>
                <a:latin typeface="Raleway" panose="020B0403030101060003" pitchFamily="34" charset="0"/>
              </a:rPr>
              <a:t>Action Research in Mathematics Education: A Study of a Master’s Program for Teachers</a:t>
            </a:r>
            <a:endParaRPr lang="en" sz="1800" b="1" dirty="0">
              <a:solidFill>
                <a:schemeClr val="tx1"/>
              </a:solidFill>
              <a:latin typeface="Raleway" panose="020B0403030101060003" pitchFamily="34" charset="0"/>
            </a:endParaRPr>
          </a:p>
        </p:txBody>
      </p:sp>
    </p:spTree>
    <p:extLst>
      <p:ext uri="{BB962C8B-B14F-4D97-AF65-F5344CB8AC3E}">
        <p14:creationId xmlns:p14="http://schemas.microsoft.com/office/powerpoint/2010/main" val="149346201"/>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6">
                                            <p:txEl>
                                              <p:pRg st="0" end="0"/>
                                            </p:txEl>
                                          </p:spTgt>
                                        </p:tgtEl>
                                        <p:attrNameLst>
                                          <p:attrName>style.visibility</p:attrName>
                                        </p:attrNameLst>
                                      </p:cBhvr>
                                      <p:to>
                                        <p:strVal val="visible"/>
                                      </p:to>
                                    </p:set>
                                    <p:animEffect transition="in" filter="fade">
                                      <p:cBhvr>
                                        <p:cTn id="7" dur="1000"/>
                                        <p:tgtEl>
                                          <p:spTgt spid="106">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6">
                                            <p:txEl>
                                              <p:pRg st="2" end="2"/>
                                            </p:txEl>
                                          </p:spTgt>
                                        </p:tgtEl>
                                        <p:attrNameLst>
                                          <p:attrName>style.visibility</p:attrName>
                                        </p:attrNameLst>
                                      </p:cBhvr>
                                      <p:to>
                                        <p:strVal val="visible"/>
                                      </p:to>
                                    </p:set>
                                    <p:animEffect transition="in" filter="fade">
                                      <p:cBhvr>
                                        <p:cTn id="11" dur="1000"/>
                                        <p:tgtEl>
                                          <p:spTgt spid="106">
                                            <p:txEl>
                                              <p:pRg st="2" end="2"/>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06">
                                            <p:txEl>
                                              <p:pRg st="3" end="3"/>
                                            </p:txEl>
                                          </p:spTgt>
                                        </p:tgtEl>
                                        <p:attrNameLst>
                                          <p:attrName>style.visibility</p:attrName>
                                        </p:attrNameLst>
                                      </p:cBhvr>
                                      <p:to>
                                        <p:strVal val="visible"/>
                                      </p:to>
                                    </p:set>
                                    <p:animEffect transition="in" filter="fade">
                                      <p:cBhvr>
                                        <p:cTn id="15" dur="1000"/>
                                        <p:tgtEl>
                                          <p:spTgt spid="1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1680411" y="1271013"/>
            <a:ext cx="8831179" cy="5159284"/>
          </a:xfrm>
          <a:prstGeom prst="rect">
            <a:avLst/>
          </a:prstGeom>
        </p:spPr>
        <p:txBody>
          <a:bodyPr lIns="91425" tIns="91425" rIns="91425" bIns="91425" anchor="t" anchorCtr="0">
            <a:noAutofit/>
          </a:bodyPr>
          <a:lstStyle/>
          <a:p>
            <a:pPr algn="ctr">
              <a:buNone/>
            </a:pPr>
            <a:r>
              <a:rPr lang="en-US" sz="2800" dirty="0">
                <a:solidFill>
                  <a:schemeClr val="tx1">
                    <a:lumMod val="65000"/>
                    <a:lumOff val="35000"/>
                  </a:schemeClr>
                </a:solidFill>
              </a:rPr>
              <a:t>Action research designs are systematic procedures done by teachers to gather information about, and subsequently improve, the ways their particular educational setting operates, their teaching, and their student learning.</a:t>
            </a:r>
            <a:endParaRPr lang="en-US" sz="2000" b="1" dirty="0">
              <a:solidFill>
                <a:schemeClr val="tx1">
                  <a:lumMod val="65000"/>
                  <a:lumOff val="35000"/>
                </a:schemeClr>
              </a:solidFill>
              <a:latin typeface="Raleway" panose="020B0403030101060003" pitchFamily="34" charset="0"/>
            </a:endParaRPr>
          </a:p>
          <a:p>
            <a:pPr algn="ctr">
              <a:buNone/>
            </a:pPr>
            <a:r>
              <a:rPr lang="en-US" sz="2000" b="1" dirty="0">
                <a:solidFill>
                  <a:schemeClr val="bg1">
                    <a:lumMod val="65000"/>
                  </a:schemeClr>
                </a:solidFill>
                <a:latin typeface="Raleway" panose="020B0403030101060003" pitchFamily="34" charset="0"/>
              </a:rPr>
              <a:t>Mills as cited by Creswell, 2008</a:t>
            </a:r>
          </a:p>
          <a:p>
            <a:pPr algn="ctr">
              <a:buNone/>
            </a:pPr>
            <a:endParaRPr lang="en-US" sz="2800" dirty="0">
              <a:solidFill>
                <a:schemeClr val="tx1">
                  <a:lumMod val="65000"/>
                  <a:lumOff val="35000"/>
                </a:schemeClr>
              </a:solidFill>
            </a:endParaRPr>
          </a:p>
          <a:p>
            <a:pPr algn="ctr">
              <a:buNone/>
            </a:pPr>
            <a:r>
              <a:rPr lang="en-US" sz="2800" dirty="0">
                <a:solidFill>
                  <a:schemeClr val="tx1">
                    <a:lumMod val="65000"/>
                    <a:lumOff val="35000"/>
                  </a:schemeClr>
                </a:solidFill>
              </a:rPr>
              <a:t>Action research is not a research on practice but research as practice, and practice as research.</a:t>
            </a:r>
          </a:p>
          <a:p>
            <a:pPr algn="ctr">
              <a:buNone/>
            </a:pPr>
            <a:r>
              <a:rPr lang="en-US" sz="2000" b="1" dirty="0" err="1">
                <a:solidFill>
                  <a:schemeClr val="bg1">
                    <a:lumMod val="65000"/>
                  </a:schemeClr>
                </a:solidFill>
                <a:latin typeface="Raleway" panose="020B0403030101060003" pitchFamily="34" charset="0"/>
              </a:rPr>
              <a:t>McAteer</a:t>
            </a:r>
            <a:r>
              <a:rPr lang="en-US" sz="2000" b="1" dirty="0">
                <a:solidFill>
                  <a:schemeClr val="bg1">
                    <a:lumMod val="65000"/>
                  </a:schemeClr>
                </a:solidFill>
                <a:latin typeface="Raleway" panose="020B0403030101060003" pitchFamily="34" charset="0"/>
              </a:rPr>
              <a:t>, 2013</a:t>
            </a:r>
          </a:p>
        </p:txBody>
      </p:sp>
    </p:spTree>
    <p:extLst>
      <p:ext uri="{BB962C8B-B14F-4D97-AF65-F5344CB8AC3E}">
        <p14:creationId xmlns:p14="http://schemas.microsoft.com/office/powerpoint/2010/main" val="3595559609"/>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12">
                                            <p:txEl>
                                              <p:pRg st="1" end="1"/>
                                            </p:txEl>
                                          </p:spTgt>
                                        </p:tgtEl>
                                        <p:attrNameLst>
                                          <p:attrName>style.visibility</p:attrName>
                                        </p:attrNameLst>
                                      </p:cBhvr>
                                      <p:to>
                                        <p:strVal val="visible"/>
                                      </p:to>
                                    </p:set>
                                    <p:anim calcmode="lin" valueType="num">
                                      <p:cBhvr additive="base">
                                        <p:cTn id="13" dur="500"/>
                                        <p:tgtEl>
                                          <p:spTgt spid="112">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1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12">
                                            <p:txEl>
                                              <p:pRg st="3" end="3"/>
                                            </p:txEl>
                                          </p:spTgt>
                                        </p:tgtEl>
                                        <p:attrNameLst>
                                          <p:attrName>style.visibility</p:attrName>
                                        </p:attrNameLst>
                                      </p:cBhvr>
                                      <p:to>
                                        <p:strVal val="visible"/>
                                      </p:to>
                                    </p:set>
                                    <p:anim calcmode="lin" valueType="num">
                                      <p:cBhvr additive="base">
                                        <p:cTn id="19" dur="500"/>
                                        <p:tgtEl>
                                          <p:spTgt spid="112">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1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2">
                                            <p:txEl>
                                              <p:pRg st="4" end="4"/>
                                            </p:txEl>
                                          </p:spTgt>
                                        </p:tgtEl>
                                        <p:attrNameLst>
                                          <p:attrName>style.visibility</p:attrName>
                                        </p:attrNameLst>
                                      </p:cBhvr>
                                      <p:to>
                                        <p:strVal val="visible"/>
                                      </p:to>
                                    </p:set>
                                    <p:anim calcmode="lin" valueType="num">
                                      <p:cBhvr additive="base">
                                        <p:cTn id="25" dur="500"/>
                                        <p:tgtEl>
                                          <p:spTgt spid="112">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2315498" y="2543188"/>
            <a:ext cx="7610168" cy="3872361"/>
          </a:xfrm>
          <a:prstGeom prst="rect">
            <a:avLst/>
          </a:prstGeom>
        </p:spPr>
        <p:txBody>
          <a:bodyPr lIns="91425" tIns="91425" rIns="91425" bIns="91425" anchor="t" anchorCtr="0">
            <a:noAutofit/>
          </a:bodyPr>
          <a:lstStyle/>
          <a:p>
            <a:pPr lvl="0">
              <a:buNone/>
            </a:pPr>
            <a:r>
              <a:rPr lang="en-PH" sz="3200" dirty="0">
                <a:solidFill>
                  <a:schemeClr val="tx1"/>
                </a:solidFill>
                <a:latin typeface="Lato" panose="020B0604020202020204" charset="0"/>
              </a:rPr>
              <a:t>Improving something as complex and culturally embedded as teaching requires the efforts of all the players, including students, parents, and politicians...</a:t>
            </a:r>
            <a:endParaRPr lang="en" sz="2800" b="1" i="0" dirty="0">
              <a:solidFill>
                <a:schemeClr val="tx1"/>
              </a:solidFill>
              <a:latin typeface="Raleway" panose="020B0403030101060003" pitchFamily="34" charset="0"/>
            </a:endParaRPr>
          </a:p>
        </p:txBody>
      </p:sp>
      <p:sp>
        <p:nvSpPr>
          <p:cNvPr id="3" name="Shape 106"/>
          <p:cNvSpPr txBox="1">
            <a:spLocks/>
          </p:cNvSpPr>
          <p:nvPr/>
        </p:nvSpPr>
        <p:spPr>
          <a:xfrm>
            <a:off x="2315497" y="2543188"/>
            <a:ext cx="7610168" cy="3872361"/>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677480"/>
              </a:buClr>
              <a:buSzPct val="100000"/>
              <a:buFont typeface="Lato"/>
              <a:buChar char="▷"/>
              <a:defRPr sz="3000" b="0" i="1" u="none" strike="noStrike" cap="none">
                <a:solidFill>
                  <a:srgbClr val="677480"/>
                </a:solidFill>
                <a:latin typeface="Lato"/>
                <a:ea typeface="Lato"/>
                <a:cs typeface="Lato"/>
                <a:sym typeface="Lato"/>
              </a:defRPr>
            </a:lvl1pPr>
            <a:lvl2pPr marR="0" lvl="1" algn="ctr" rtl="0">
              <a:lnSpc>
                <a:spcPct val="100000"/>
              </a:lnSpc>
              <a:spcBef>
                <a:spcPts val="0"/>
              </a:spcBef>
              <a:spcAft>
                <a:spcPts val="0"/>
              </a:spcAft>
              <a:buClr>
                <a:srgbClr val="677480"/>
              </a:buClr>
              <a:buSzPct val="100000"/>
              <a:buFont typeface="Lato"/>
              <a:buNone/>
              <a:defRPr sz="2400" b="0" i="1" u="none" strike="noStrike" cap="none">
                <a:solidFill>
                  <a:srgbClr val="677480"/>
                </a:solidFill>
                <a:latin typeface="Lato"/>
                <a:ea typeface="Lato"/>
                <a:cs typeface="Lato"/>
                <a:sym typeface="Lato"/>
              </a:defRPr>
            </a:lvl2pPr>
            <a:lvl3pPr marR="0" lvl="2" algn="ctr" rtl="0">
              <a:lnSpc>
                <a:spcPct val="100000"/>
              </a:lnSpc>
              <a:spcBef>
                <a:spcPts val="0"/>
              </a:spcBef>
              <a:spcAft>
                <a:spcPts val="0"/>
              </a:spcAft>
              <a:buClr>
                <a:srgbClr val="677480"/>
              </a:buClr>
              <a:buSzPct val="100000"/>
              <a:buFont typeface="Lato"/>
              <a:buNone/>
              <a:defRPr sz="2400" b="0" i="1" u="none" strike="noStrike" cap="none">
                <a:solidFill>
                  <a:srgbClr val="677480"/>
                </a:solidFill>
                <a:latin typeface="Lato"/>
                <a:ea typeface="Lato"/>
                <a:cs typeface="Lato"/>
                <a:sym typeface="Lato"/>
              </a:defRPr>
            </a:lvl3pPr>
            <a:lvl4pPr marR="0" lvl="3" algn="ctr" rtl="0">
              <a:lnSpc>
                <a:spcPct val="100000"/>
              </a:lnSpc>
              <a:spcBef>
                <a:spcPts val="0"/>
              </a:spcBef>
              <a:spcAft>
                <a:spcPts val="0"/>
              </a:spcAft>
              <a:buClr>
                <a:srgbClr val="677480"/>
              </a:buClr>
              <a:buSzPct val="100000"/>
              <a:buFont typeface="Lato"/>
              <a:buNone/>
              <a:defRPr sz="1800" b="0" i="1" u="none" strike="noStrike" cap="none">
                <a:solidFill>
                  <a:srgbClr val="677480"/>
                </a:solidFill>
                <a:latin typeface="Lato"/>
                <a:ea typeface="Lato"/>
                <a:cs typeface="Lato"/>
                <a:sym typeface="Lato"/>
              </a:defRPr>
            </a:lvl4pPr>
            <a:lvl5pPr marR="0" lvl="4" algn="ctr" rtl="0">
              <a:lnSpc>
                <a:spcPct val="100000"/>
              </a:lnSpc>
              <a:spcBef>
                <a:spcPts val="0"/>
              </a:spcBef>
              <a:spcAft>
                <a:spcPts val="0"/>
              </a:spcAft>
              <a:buClr>
                <a:srgbClr val="677480"/>
              </a:buClr>
              <a:buSzPct val="100000"/>
              <a:buFont typeface="Lato"/>
              <a:buNone/>
              <a:defRPr sz="1800" b="0" i="1" u="none" strike="noStrike" cap="none">
                <a:solidFill>
                  <a:srgbClr val="677480"/>
                </a:solidFill>
                <a:latin typeface="Lato"/>
                <a:ea typeface="Lato"/>
                <a:cs typeface="Lato"/>
                <a:sym typeface="Lato"/>
              </a:defRPr>
            </a:lvl5pPr>
            <a:lvl6pPr marR="0" lvl="5" algn="ctr" rtl="0">
              <a:lnSpc>
                <a:spcPct val="100000"/>
              </a:lnSpc>
              <a:spcBef>
                <a:spcPts val="0"/>
              </a:spcBef>
              <a:spcAft>
                <a:spcPts val="0"/>
              </a:spcAft>
              <a:buClr>
                <a:srgbClr val="677480"/>
              </a:buClr>
              <a:buSzPct val="100000"/>
              <a:buFont typeface="Lato"/>
              <a:buNone/>
              <a:defRPr sz="1800" b="0" i="1" u="none" strike="noStrike" cap="none">
                <a:solidFill>
                  <a:srgbClr val="677480"/>
                </a:solidFill>
                <a:latin typeface="Lato"/>
                <a:ea typeface="Lato"/>
                <a:cs typeface="Lato"/>
                <a:sym typeface="Lato"/>
              </a:defRPr>
            </a:lvl6pPr>
            <a:lvl7pPr marR="0" lvl="6" algn="ctr" rtl="0">
              <a:lnSpc>
                <a:spcPct val="100000"/>
              </a:lnSpc>
              <a:spcBef>
                <a:spcPts val="0"/>
              </a:spcBef>
              <a:spcAft>
                <a:spcPts val="0"/>
              </a:spcAft>
              <a:buClr>
                <a:srgbClr val="677480"/>
              </a:buClr>
              <a:buSzPct val="100000"/>
              <a:buFont typeface="Lato"/>
              <a:buNone/>
              <a:defRPr sz="1800" b="0" i="1" u="none" strike="noStrike" cap="none">
                <a:solidFill>
                  <a:srgbClr val="677480"/>
                </a:solidFill>
                <a:latin typeface="Lato"/>
                <a:ea typeface="Lato"/>
                <a:cs typeface="Lato"/>
                <a:sym typeface="Lato"/>
              </a:defRPr>
            </a:lvl7pPr>
            <a:lvl8pPr marR="0" lvl="7" algn="ctr" rtl="0">
              <a:lnSpc>
                <a:spcPct val="100000"/>
              </a:lnSpc>
              <a:spcBef>
                <a:spcPts val="0"/>
              </a:spcBef>
              <a:spcAft>
                <a:spcPts val="0"/>
              </a:spcAft>
              <a:buClr>
                <a:srgbClr val="677480"/>
              </a:buClr>
              <a:buSzPct val="100000"/>
              <a:buFont typeface="Lato"/>
              <a:buNone/>
              <a:defRPr sz="1800" b="0" i="1" u="none" strike="noStrike" cap="none">
                <a:solidFill>
                  <a:srgbClr val="677480"/>
                </a:solidFill>
                <a:latin typeface="Lato"/>
                <a:ea typeface="Lato"/>
                <a:cs typeface="Lato"/>
                <a:sym typeface="Lato"/>
              </a:defRPr>
            </a:lvl8pPr>
            <a:lvl9pPr marR="0" lvl="8" algn="ctr" rtl="0">
              <a:lnSpc>
                <a:spcPct val="100000"/>
              </a:lnSpc>
              <a:spcBef>
                <a:spcPts val="0"/>
              </a:spcBef>
              <a:spcAft>
                <a:spcPts val="0"/>
              </a:spcAft>
              <a:buClr>
                <a:srgbClr val="677480"/>
              </a:buClr>
              <a:buSzPct val="100000"/>
              <a:buFont typeface="Lato"/>
              <a:buNone/>
              <a:defRPr sz="1800" b="0" i="1" u="none" strike="noStrike" cap="none">
                <a:solidFill>
                  <a:srgbClr val="677480"/>
                </a:solidFill>
                <a:latin typeface="Lato"/>
                <a:ea typeface="Lato"/>
                <a:cs typeface="Lato"/>
                <a:sym typeface="Lato"/>
              </a:defRPr>
            </a:lvl9pPr>
          </a:lstStyle>
          <a:p>
            <a:pPr>
              <a:buFont typeface="Lato"/>
              <a:buNone/>
            </a:pPr>
            <a:r>
              <a:rPr lang="en-PH" sz="3200" dirty="0">
                <a:solidFill>
                  <a:schemeClr val="tx1"/>
                </a:solidFill>
                <a:latin typeface="Lato" panose="020B0604020202020204" charset="0"/>
              </a:rPr>
              <a:t>But </a:t>
            </a:r>
            <a:r>
              <a:rPr lang="en-PH" sz="3600" b="1" dirty="0">
                <a:solidFill>
                  <a:schemeClr val="tx1"/>
                </a:solidFill>
                <a:latin typeface="Lato" panose="020B0604020202020204" charset="0"/>
              </a:rPr>
              <a:t>teachers must be the primary driving force behind change</a:t>
            </a:r>
            <a:r>
              <a:rPr lang="en-PH" sz="3200" dirty="0">
                <a:solidFill>
                  <a:schemeClr val="tx1"/>
                </a:solidFill>
                <a:latin typeface="Lato" panose="020B0604020202020204" charset="0"/>
              </a:rPr>
              <a:t>. They are best positioned to understand the problems that students face and to generate possible solutions.</a:t>
            </a:r>
            <a:br>
              <a:rPr lang="en-PH" sz="2800" dirty="0">
                <a:solidFill>
                  <a:schemeClr val="tx1"/>
                </a:solidFill>
                <a:latin typeface="Lato" panose="020B0604020202020204" charset="0"/>
              </a:rPr>
            </a:br>
            <a:br>
              <a:rPr lang="en-PH" sz="2800" dirty="0">
                <a:solidFill>
                  <a:schemeClr val="tx1"/>
                </a:solidFill>
                <a:latin typeface="Lato" panose="020B0604020202020204" charset="0"/>
              </a:rPr>
            </a:br>
            <a:r>
              <a:rPr lang="en-PH" sz="1800" b="1" i="0" dirty="0">
                <a:solidFill>
                  <a:schemeClr val="tx1"/>
                </a:solidFill>
                <a:latin typeface="Raleway" panose="020B0403030101060003" pitchFamily="34" charset="0"/>
              </a:rPr>
              <a:t>Stigler &amp; </a:t>
            </a:r>
            <a:r>
              <a:rPr lang="en-PH" sz="1800" b="1" i="0" dirty="0" err="1">
                <a:solidFill>
                  <a:schemeClr val="tx1"/>
                </a:solidFill>
                <a:latin typeface="Raleway" panose="020B0403030101060003" pitchFamily="34" charset="0"/>
              </a:rPr>
              <a:t>Hiebert</a:t>
            </a:r>
            <a:r>
              <a:rPr lang="en-PH" sz="1800" b="1" i="0" dirty="0">
                <a:solidFill>
                  <a:schemeClr val="tx1"/>
                </a:solidFill>
                <a:latin typeface="Raleway" panose="020B0403030101060003" pitchFamily="34" charset="0"/>
              </a:rPr>
              <a:t>, The Teaching Gap.1999</a:t>
            </a:r>
            <a:endParaRPr lang="en" sz="2800" b="1" i="0" dirty="0">
              <a:solidFill>
                <a:schemeClr val="tx1"/>
              </a:solidFill>
              <a:latin typeface="Raleway" panose="020B04030301010600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6">
                                            <p:txEl>
                                              <p:pRg st="0" end="0"/>
                                            </p:txEl>
                                          </p:spTgt>
                                        </p:tgtEl>
                                        <p:attrNameLst>
                                          <p:attrName>style.visibility</p:attrName>
                                        </p:attrNameLst>
                                      </p:cBhvr>
                                      <p:to>
                                        <p:strVal val="visible"/>
                                      </p:to>
                                    </p:set>
                                    <p:animEffect transition="in" filter="fade">
                                      <p:cBhvr>
                                        <p:cTn id="7" dur="1000"/>
                                        <p:tgtEl>
                                          <p:spTgt spid="1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1000"/>
                                        <p:tgtEl>
                                          <p:spTgt spid="106">
                                            <p:txEl>
                                              <p:pRg st="0" end="0"/>
                                            </p:txEl>
                                          </p:spTgt>
                                        </p:tgtEl>
                                      </p:cBhvr>
                                    </p:animEffect>
                                    <p:set>
                                      <p:cBhvr>
                                        <p:cTn id="12" dur="1" fill="hold">
                                          <p:stCondLst>
                                            <p:cond delay="999"/>
                                          </p:stCondLst>
                                        </p:cTn>
                                        <p:tgtEl>
                                          <p:spTgt spid="106">
                                            <p:txEl>
                                              <p:pRg st="0" end="0"/>
                                            </p:txEl>
                                          </p:spTgt>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build="p"/>
      <p:bldP spid="106" grpId="1" build="p"/>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3" name="Shape 112"/>
          <p:cNvSpPr txBox="1">
            <a:spLocks noGrp="1"/>
          </p:cNvSpPr>
          <p:nvPr>
            <p:ph type="body" idx="1"/>
          </p:nvPr>
        </p:nvSpPr>
        <p:spPr>
          <a:xfrm>
            <a:off x="540327" y="600481"/>
            <a:ext cx="3636818" cy="5758755"/>
          </a:xfrm>
          <a:prstGeom prst="rect">
            <a:avLst/>
          </a:prstGeom>
        </p:spPr>
        <p:txBody>
          <a:bodyPr lIns="91425" tIns="91425" rIns="91425" bIns="91425" anchor="t" anchorCtr="0">
            <a:noAutofit/>
          </a:bodyPr>
          <a:lstStyle/>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What is the extent of…?</a:t>
            </a: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What are students’ concepts of…?</a:t>
            </a: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What are teacher’s belief in…?</a:t>
            </a: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Is there a significant relationship between…?</a:t>
            </a: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What factors affect…?</a:t>
            </a:r>
          </a:p>
        </p:txBody>
      </p:sp>
      <p:sp>
        <p:nvSpPr>
          <p:cNvPr id="14" name="Shape 112"/>
          <p:cNvSpPr txBox="1">
            <a:spLocks/>
          </p:cNvSpPr>
          <p:nvPr/>
        </p:nvSpPr>
        <p:spPr>
          <a:xfrm>
            <a:off x="7971040" y="600481"/>
            <a:ext cx="3636818" cy="575875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None/>
            </a:pPr>
            <a:endParaRPr lang="en-US" sz="2400" dirty="0">
              <a:solidFill>
                <a:schemeClr val="tx1">
                  <a:lumMod val="75000"/>
                  <a:lumOff val="25000"/>
                </a:schemeClr>
              </a:solidFill>
            </a:endParaRPr>
          </a:p>
          <a:p>
            <a:pPr>
              <a:buNone/>
            </a:pPr>
            <a:r>
              <a:rPr lang="en-US" sz="2400" dirty="0">
                <a:solidFill>
                  <a:schemeClr val="tx1">
                    <a:lumMod val="75000"/>
                    <a:lumOff val="25000"/>
                  </a:schemeClr>
                </a:solidFill>
              </a:rPr>
              <a:t>Can/Does (intervention program) increase (variable)?</a:t>
            </a:r>
          </a:p>
          <a:p>
            <a:pPr>
              <a:buNone/>
            </a:pPr>
            <a:endParaRPr lang="en-US" sz="2400" dirty="0">
              <a:solidFill>
                <a:schemeClr val="tx1">
                  <a:lumMod val="75000"/>
                  <a:lumOff val="25000"/>
                </a:schemeClr>
              </a:solidFill>
            </a:endParaRPr>
          </a:p>
          <a:p>
            <a:pPr>
              <a:buNone/>
            </a:pPr>
            <a:r>
              <a:rPr lang="en-US" sz="2400" dirty="0">
                <a:solidFill>
                  <a:schemeClr val="tx1">
                    <a:lumMod val="75000"/>
                    <a:lumOff val="25000"/>
                  </a:schemeClr>
                </a:solidFill>
              </a:rPr>
              <a:t>Can/Does (intervention program) reduce (problem)?</a:t>
            </a:r>
          </a:p>
          <a:p>
            <a:pPr>
              <a:buNone/>
            </a:pPr>
            <a:endParaRPr lang="en-US" sz="2400" dirty="0">
              <a:solidFill>
                <a:schemeClr val="tx1">
                  <a:lumMod val="75000"/>
                  <a:lumOff val="25000"/>
                </a:schemeClr>
              </a:solidFill>
            </a:endParaRPr>
          </a:p>
          <a:p>
            <a:pPr>
              <a:buNone/>
            </a:pPr>
            <a:r>
              <a:rPr lang="en-US" sz="2400" dirty="0">
                <a:solidFill>
                  <a:schemeClr val="tx1">
                    <a:lumMod val="75000"/>
                    <a:lumOff val="25000"/>
                  </a:schemeClr>
                </a:solidFill>
              </a:rPr>
              <a:t>Can/Does (innovative pedagogical practice) improve (learning competency)?</a:t>
            </a:r>
          </a:p>
        </p:txBody>
      </p:sp>
      <p:sp>
        <p:nvSpPr>
          <p:cNvPr id="4" name="Rectangle 3"/>
          <p:cNvSpPr/>
          <p:nvPr/>
        </p:nvSpPr>
        <p:spPr>
          <a:xfrm>
            <a:off x="5092198"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ectangle 4"/>
          <p:cNvSpPr/>
          <p:nvPr/>
        </p:nvSpPr>
        <p:spPr>
          <a:xfrm>
            <a:off x="6614747"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p:cNvSpPr/>
          <p:nvPr/>
        </p:nvSpPr>
        <p:spPr>
          <a:xfrm>
            <a:off x="7079260"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p:cNvSpPr/>
          <p:nvPr/>
        </p:nvSpPr>
        <p:spPr>
          <a:xfrm>
            <a:off x="4627685"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ectangle 11"/>
          <p:cNvSpPr/>
          <p:nvPr/>
        </p:nvSpPr>
        <p:spPr>
          <a:xfrm>
            <a:off x="4627685" y="2191683"/>
            <a:ext cx="2936631" cy="106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 sz="28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The Research Question</a:t>
            </a:r>
          </a:p>
        </p:txBody>
      </p:sp>
      <p:sp>
        <p:nvSpPr>
          <p:cNvPr id="8" name="Rectangle 7"/>
          <p:cNvSpPr/>
          <p:nvPr/>
        </p:nvSpPr>
        <p:spPr>
          <a:xfrm>
            <a:off x="4402414" y="720376"/>
            <a:ext cx="3387171" cy="106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 sz="20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Action research compared to Basic research (Hendricks, 2009)</a:t>
            </a:r>
          </a:p>
        </p:txBody>
      </p:sp>
      <p:sp>
        <p:nvSpPr>
          <p:cNvPr id="9" name="Rectangle 8"/>
          <p:cNvSpPr/>
          <p:nvPr/>
        </p:nvSpPr>
        <p:spPr>
          <a:xfrm>
            <a:off x="4627685" y="477389"/>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627685" y="192791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282286"/>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3"/>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strVal val="#ppt_w+.3"/>
                                          </p:val>
                                        </p:tav>
                                        <p:tav tm="100000">
                                          <p:val>
                                            <p:strVal val="#ppt_w"/>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animEffect transition="in" filter="fade">
                                      <p:cBhvr>
                                        <p:cTn id="19" dur="1000"/>
                                        <p:tgtEl>
                                          <p:spTgt spid="4"/>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strVal val="#ppt_w+.3"/>
                                          </p:val>
                                        </p:tav>
                                        <p:tav tm="100000">
                                          <p:val>
                                            <p:strVal val="#ppt_w"/>
                                          </p:val>
                                        </p:tav>
                                      </p:tavLst>
                                    </p:anim>
                                    <p:anim calcmode="lin" valueType="num">
                                      <p:cBhvr>
                                        <p:cTn id="23" dur="1000" fill="hold"/>
                                        <p:tgtEl>
                                          <p:spTgt spid="7"/>
                                        </p:tgtEl>
                                        <p:attrNameLst>
                                          <p:attrName>ppt_h</p:attrName>
                                        </p:attrNameLst>
                                      </p:cBhvr>
                                      <p:tavLst>
                                        <p:tav tm="0">
                                          <p:val>
                                            <p:strVal val="#ppt_h"/>
                                          </p:val>
                                        </p:tav>
                                        <p:tav tm="100000">
                                          <p:val>
                                            <p:strVal val="#ppt_h"/>
                                          </p:val>
                                        </p:tav>
                                      </p:tavLst>
                                    </p:anim>
                                    <p:animEffect transition="in" filter="fade">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arn(outVertical)">
                                      <p:cBhvr>
                                        <p:cTn id="29" dur="500"/>
                                        <p:tgtEl>
                                          <p:spTgt spid="10"/>
                                        </p:tgtEl>
                                      </p:cBhvr>
                                    </p:animEffect>
                                  </p:childTnLst>
                                </p:cTn>
                              </p:par>
                              <p:par>
                                <p:cTn id="30" presetID="16" presetClass="entr" presetSubtype="37"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outVertical)">
                                      <p:cBhvr>
                                        <p:cTn id="32" dur="500"/>
                                        <p:tgtEl>
                                          <p:spTgt spid="9"/>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Vertical)">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ppt_x"/>
                                          </p:val>
                                        </p:tav>
                                        <p:tav tm="100000">
                                          <p:val>
                                            <p:strVal val="#ppt_x"/>
                                          </p:val>
                                        </p:tav>
                                      </p:tavLst>
                                    </p:anim>
                                    <p:anim calcmode="lin" valueType="num">
                                      <p:cBhvr additive="base">
                                        <p:cTn id="4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2" presetClass="entr" presetSubtype="2" fill="hold" grpId="0" nodeType="clickEffect">
                                  <p:stCondLst>
                                    <p:cond delay="0"/>
                                  </p:stCondLst>
                                  <p:childTnLst>
                                    <p:set>
                                      <p:cBhvr>
                                        <p:cTn id="45" dur="1" fill="hold">
                                          <p:stCondLst>
                                            <p:cond delay="0"/>
                                          </p:stCondLst>
                                        </p:cTn>
                                        <p:tgtEl>
                                          <p:spTgt spid="13">
                                            <p:txEl>
                                              <p:pRg st="1" end="1"/>
                                            </p:txEl>
                                          </p:spTgt>
                                        </p:tgtEl>
                                        <p:attrNameLst>
                                          <p:attrName>style.visibility</p:attrName>
                                        </p:attrNameLst>
                                      </p:cBhvr>
                                      <p:to>
                                        <p:strVal val="visible"/>
                                      </p:to>
                                    </p:set>
                                    <p:anim calcmode="lin" valueType="num">
                                      <p:cBhvr additive="base">
                                        <p:cTn id="46" dur="500"/>
                                        <p:tgtEl>
                                          <p:spTgt spid="13">
                                            <p:txEl>
                                              <p:pRg st="1" end="1"/>
                                            </p:txEl>
                                          </p:spTgt>
                                        </p:tgtEl>
                                        <p:attrNameLst>
                                          <p:attrName>ppt_x</p:attrName>
                                        </p:attrNameLst>
                                      </p:cBhvr>
                                      <p:tavLst>
                                        <p:tav tm="0">
                                          <p:val>
                                            <p:strVal val="#ppt_x+#ppt_w*1.125000"/>
                                          </p:val>
                                        </p:tav>
                                        <p:tav tm="100000">
                                          <p:val>
                                            <p:strVal val="#ppt_x"/>
                                          </p:val>
                                        </p:tav>
                                      </p:tavLst>
                                    </p:anim>
                                    <p:animEffect transition="in" filter="wipe(left)">
                                      <p:cBhvr>
                                        <p:cTn id="47" dur="500"/>
                                        <p:tgtEl>
                                          <p:spTgt spid="1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2" fill="hold" grpId="0" nodeType="clickEffect">
                                  <p:stCondLst>
                                    <p:cond delay="0"/>
                                  </p:stCondLst>
                                  <p:childTnLst>
                                    <p:set>
                                      <p:cBhvr>
                                        <p:cTn id="51" dur="1" fill="hold">
                                          <p:stCondLst>
                                            <p:cond delay="0"/>
                                          </p:stCondLst>
                                        </p:cTn>
                                        <p:tgtEl>
                                          <p:spTgt spid="13">
                                            <p:txEl>
                                              <p:pRg st="3" end="3"/>
                                            </p:txEl>
                                          </p:spTgt>
                                        </p:tgtEl>
                                        <p:attrNameLst>
                                          <p:attrName>style.visibility</p:attrName>
                                        </p:attrNameLst>
                                      </p:cBhvr>
                                      <p:to>
                                        <p:strVal val="visible"/>
                                      </p:to>
                                    </p:set>
                                    <p:anim calcmode="lin" valueType="num">
                                      <p:cBhvr additive="base">
                                        <p:cTn id="52" dur="500"/>
                                        <p:tgtEl>
                                          <p:spTgt spid="13">
                                            <p:txEl>
                                              <p:pRg st="3" end="3"/>
                                            </p:txEl>
                                          </p:spTgt>
                                        </p:tgtEl>
                                        <p:attrNameLst>
                                          <p:attrName>ppt_x</p:attrName>
                                        </p:attrNameLst>
                                      </p:cBhvr>
                                      <p:tavLst>
                                        <p:tav tm="0">
                                          <p:val>
                                            <p:strVal val="#ppt_x+#ppt_w*1.125000"/>
                                          </p:val>
                                        </p:tav>
                                        <p:tav tm="100000">
                                          <p:val>
                                            <p:strVal val="#ppt_x"/>
                                          </p:val>
                                        </p:tav>
                                      </p:tavLst>
                                    </p:anim>
                                    <p:animEffect transition="in" filter="wipe(left)">
                                      <p:cBhvr>
                                        <p:cTn id="53" dur="500"/>
                                        <p:tgtEl>
                                          <p:spTgt spid="13">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2" fill="hold" grpId="0" nodeType="clickEffect">
                                  <p:stCondLst>
                                    <p:cond delay="0"/>
                                  </p:stCondLst>
                                  <p:childTnLst>
                                    <p:set>
                                      <p:cBhvr>
                                        <p:cTn id="57" dur="1" fill="hold">
                                          <p:stCondLst>
                                            <p:cond delay="0"/>
                                          </p:stCondLst>
                                        </p:cTn>
                                        <p:tgtEl>
                                          <p:spTgt spid="13">
                                            <p:txEl>
                                              <p:pRg st="5" end="5"/>
                                            </p:txEl>
                                          </p:spTgt>
                                        </p:tgtEl>
                                        <p:attrNameLst>
                                          <p:attrName>style.visibility</p:attrName>
                                        </p:attrNameLst>
                                      </p:cBhvr>
                                      <p:to>
                                        <p:strVal val="visible"/>
                                      </p:to>
                                    </p:set>
                                    <p:anim calcmode="lin" valueType="num">
                                      <p:cBhvr additive="base">
                                        <p:cTn id="58" dur="500"/>
                                        <p:tgtEl>
                                          <p:spTgt spid="13">
                                            <p:txEl>
                                              <p:pRg st="5" end="5"/>
                                            </p:txEl>
                                          </p:spTgt>
                                        </p:tgtEl>
                                        <p:attrNameLst>
                                          <p:attrName>ppt_x</p:attrName>
                                        </p:attrNameLst>
                                      </p:cBhvr>
                                      <p:tavLst>
                                        <p:tav tm="0">
                                          <p:val>
                                            <p:strVal val="#ppt_x+#ppt_w*1.125000"/>
                                          </p:val>
                                        </p:tav>
                                        <p:tav tm="100000">
                                          <p:val>
                                            <p:strVal val="#ppt_x"/>
                                          </p:val>
                                        </p:tav>
                                      </p:tavLst>
                                    </p:anim>
                                    <p:animEffect transition="in" filter="wipe(left)">
                                      <p:cBhvr>
                                        <p:cTn id="59" dur="500"/>
                                        <p:tgtEl>
                                          <p:spTgt spid="13">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2" fill="hold" grpId="0" nodeType="clickEffect">
                                  <p:stCondLst>
                                    <p:cond delay="0"/>
                                  </p:stCondLst>
                                  <p:childTnLst>
                                    <p:set>
                                      <p:cBhvr>
                                        <p:cTn id="63" dur="1" fill="hold">
                                          <p:stCondLst>
                                            <p:cond delay="0"/>
                                          </p:stCondLst>
                                        </p:cTn>
                                        <p:tgtEl>
                                          <p:spTgt spid="13">
                                            <p:txEl>
                                              <p:pRg st="7" end="7"/>
                                            </p:txEl>
                                          </p:spTgt>
                                        </p:tgtEl>
                                        <p:attrNameLst>
                                          <p:attrName>style.visibility</p:attrName>
                                        </p:attrNameLst>
                                      </p:cBhvr>
                                      <p:to>
                                        <p:strVal val="visible"/>
                                      </p:to>
                                    </p:set>
                                    <p:anim calcmode="lin" valueType="num">
                                      <p:cBhvr additive="base">
                                        <p:cTn id="64" dur="500"/>
                                        <p:tgtEl>
                                          <p:spTgt spid="13">
                                            <p:txEl>
                                              <p:pRg st="7" end="7"/>
                                            </p:txEl>
                                          </p:spTgt>
                                        </p:tgtEl>
                                        <p:attrNameLst>
                                          <p:attrName>ppt_x</p:attrName>
                                        </p:attrNameLst>
                                      </p:cBhvr>
                                      <p:tavLst>
                                        <p:tav tm="0">
                                          <p:val>
                                            <p:strVal val="#ppt_x+#ppt_w*1.125000"/>
                                          </p:val>
                                        </p:tav>
                                        <p:tav tm="100000">
                                          <p:val>
                                            <p:strVal val="#ppt_x"/>
                                          </p:val>
                                        </p:tav>
                                      </p:tavLst>
                                    </p:anim>
                                    <p:animEffect transition="in" filter="wipe(left)">
                                      <p:cBhvr>
                                        <p:cTn id="65" dur="500"/>
                                        <p:tgtEl>
                                          <p:spTgt spid="13">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2" presetClass="entr" presetSubtype="2" fill="hold" grpId="0" nodeType="clickEffect">
                                  <p:stCondLst>
                                    <p:cond delay="0"/>
                                  </p:stCondLst>
                                  <p:childTnLst>
                                    <p:set>
                                      <p:cBhvr>
                                        <p:cTn id="69" dur="1" fill="hold">
                                          <p:stCondLst>
                                            <p:cond delay="0"/>
                                          </p:stCondLst>
                                        </p:cTn>
                                        <p:tgtEl>
                                          <p:spTgt spid="13">
                                            <p:txEl>
                                              <p:pRg st="9" end="9"/>
                                            </p:txEl>
                                          </p:spTgt>
                                        </p:tgtEl>
                                        <p:attrNameLst>
                                          <p:attrName>style.visibility</p:attrName>
                                        </p:attrNameLst>
                                      </p:cBhvr>
                                      <p:to>
                                        <p:strVal val="visible"/>
                                      </p:to>
                                    </p:set>
                                    <p:anim calcmode="lin" valueType="num">
                                      <p:cBhvr additive="base">
                                        <p:cTn id="70" dur="500"/>
                                        <p:tgtEl>
                                          <p:spTgt spid="13">
                                            <p:txEl>
                                              <p:pRg st="9" end="9"/>
                                            </p:txEl>
                                          </p:spTgt>
                                        </p:tgtEl>
                                        <p:attrNameLst>
                                          <p:attrName>ppt_x</p:attrName>
                                        </p:attrNameLst>
                                      </p:cBhvr>
                                      <p:tavLst>
                                        <p:tav tm="0">
                                          <p:val>
                                            <p:strVal val="#ppt_x+#ppt_w*1.125000"/>
                                          </p:val>
                                        </p:tav>
                                        <p:tav tm="100000">
                                          <p:val>
                                            <p:strVal val="#ppt_x"/>
                                          </p:val>
                                        </p:tav>
                                      </p:tavLst>
                                    </p:anim>
                                    <p:animEffect transition="in" filter="wipe(left)">
                                      <p:cBhvr>
                                        <p:cTn id="71" dur="500"/>
                                        <p:tgtEl>
                                          <p:spTgt spid="13">
                                            <p:txEl>
                                              <p:pRg st="9" end="9"/>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8" fill="hold" grpId="0" nodeType="clickEffect">
                                  <p:stCondLst>
                                    <p:cond delay="0"/>
                                  </p:stCondLst>
                                  <p:childTnLst>
                                    <p:set>
                                      <p:cBhvr>
                                        <p:cTn id="75" dur="1" fill="hold">
                                          <p:stCondLst>
                                            <p:cond delay="0"/>
                                          </p:stCondLst>
                                        </p:cTn>
                                        <p:tgtEl>
                                          <p:spTgt spid="14">
                                            <p:txEl>
                                              <p:pRg st="1" end="1"/>
                                            </p:txEl>
                                          </p:spTgt>
                                        </p:tgtEl>
                                        <p:attrNameLst>
                                          <p:attrName>style.visibility</p:attrName>
                                        </p:attrNameLst>
                                      </p:cBhvr>
                                      <p:to>
                                        <p:strVal val="visible"/>
                                      </p:to>
                                    </p:set>
                                    <p:anim calcmode="lin" valueType="num">
                                      <p:cBhvr additive="base">
                                        <p:cTn id="76" dur="500"/>
                                        <p:tgtEl>
                                          <p:spTgt spid="14">
                                            <p:txEl>
                                              <p:pRg st="1" end="1"/>
                                            </p:txEl>
                                          </p:spTgt>
                                        </p:tgtEl>
                                        <p:attrNameLst>
                                          <p:attrName>ppt_x</p:attrName>
                                        </p:attrNameLst>
                                      </p:cBhvr>
                                      <p:tavLst>
                                        <p:tav tm="0">
                                          <p:val>
                                            <p:strVal val="#ppt_x-#ppt_w*1.125000"/>
                                          </p:val>
                                        </p:tav>
                                        <p:tav tm="100000">
                                          <p:val>
                                            <p:strVal val="#ppt_x"/>
                                          </p:val>
                                        </p:tav>
                                      </p:tavLst>
                                    </p:anim>
                                    <p:animEffect transition="in" filter="wipe(right)">
                                      <p:cBhvr>
                                        <p:cTn id="77" dur="500"/>
                                        <p:tgtEl>
                                          <p:spTgt spid="14">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8" fill="hold" grpId="0" nodeType="clickEffect">
                                  <p:stCondLst>
                                    <p:cond delay="0"/>
                                  </p:stCondLst>
                                  <p:childTnLst>
                                    <p:set>
                                      <p:cBhvr>
                                        <p:cTn id="81" dur="1" fill="hold">
                                          <p:stCondLst>
                                            <p:cond delay="0"/>
                                          </p:stCondLst>
                                        </p:cTn>
                                        <p:tgtEl>
                                          <p:spTgt spid="14">
                                            <p:txEl>
                                              <p:pRg st="3" end="3"/>
                                            </p:txEl>
                                          </p:spTgt>
                                        </p:tgtEl>
                                        <p:attrNameLst>
                                          <p:attrName>style.visibility</p:attrName>
                                        </p:attrNameLst>
                                      </p:cBhvr>
                                      <p:to>
                                        <p:strVal val="visible"/>
                                      </p:to>
                                    </p:set>
                                    <p:anim calcmode="lin" valueType="num">
                                      <p:cBhvr additive="base">
                                        <p:cTn id="82" dur="500"/>
                                        <p:tgtEl>
                                          <p:spTgt spid="14">
                                            <p:txEl>
                                              <p:pRg st="3" end="3"/>
                                            </p:txEl>
                                          </p:spTgt>
                                        </p:tgtEl>
                                        <p:attrNameLst>
                                          <p:attrName>ppt_x</p:attrName>
                                        </p:attrNameLst>
                                      </p:cBhvr>
                                      <p:tavLst>
                                        <p:tav tm="0">
                                          <p:val>
                                            <p:strVal val="#ppt_x-#ppt_w*1.125000"/>
                                          </p:val>
                                        </p:tav>
                                        <p:tav tm="100000">
                                          <p:val>
                                            <p:strVal val="#ppt_x"/>
                                          </p:val>
                                        </p:tav>
                                      </p:tavLst>
                                    </p:anim>
                                    <p:animEffect transition="in" filter="wipe(right)">
                                      <p:cBhvr>
                                        <p:cTn id="83" dur="500"/>
                                        <p:tgtEl>
                                          <p:spTgt spid="14">
                                            <p:txEl>
                                              <p:pRg st="3" end="3"/>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8" fill="hold" grpId="0" nodeType="clickEffect">
                                  <p:stCondLst>
                                    <p:cond delay="0"/>
                                  </p:stCondLst>
                                  <p:childTnLst>
                                    <p:set>
                                      <p:cBhvr>
                                        <p:cTn id="87" dur="1" fill="hold">
                                          <p:stCondLst>
                                            <p:cond delay="0"/>
                                          </p:stCondLst>
                                        </p:cTn>
                                        <p:tgtEl>
                                          <p:spTgt spid="14">
                                            <p:txEl>
                                              <p:pRg st="5" end="5"/>
                                            </p:txEl>
                                          </p:spTgt>
                                        </p:tgtEl>
                                        <p:attrNameLst>
                                          <p:attrName>style.visibility</p:attrName>
                                        </p:attrNameLst>
                                      </p:cBhvr>
                                      <p:to>
                                        <p:strVal val="visible"/>
                                      </p:to>
                                    </p:set>
                                    <p:anim calcmode="lin" valueType="num">
                                      <p:cBhvr additive="base">
                                        <p:cTn id="88" dur="500"/>
                                        <p:tgtEl>
                                          <p:spTgt spid="14">
                                            <p:txEl>
                                              <p:pRg st="5" end="5"/>
                                            </p:txEl>
                                          </p:spTgt>
                                        </p:tgtEl>
                                        <p:attrNameLst>
                                          <p:attrName>ppt_x</p:attrName>
                                        </p:attrNameLst>
                                      </p:cBhvr>
                                      <p:tavLst>
                                        <p:tav tm="0">
                                          <p:val>
                                            <p:strVal val="#ppt_x-#ppt_w*1.125000"/>
                                          </p:val>
                                        </p:tav>
                                        <p:tav tm="100000">
                                          <p:val>
                                            <p:strVal val="#ppt_x"/>
                                          </p:val>
                                        </p:tav>
                                      </p:tavLst>
                                    </p:anim>
                                    <p:animEffect transition="in" filter="wipe(right)">
                                      <p:cBhvr>
                                        <p:cTn id="89" dur="500"/>
                                        <p:tgtEl>
                                          <p:spTgt spid="14">
                                            <p:txEl>
                                              <p:pRg st="5" end="5"/>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2" presetClass="exit" presetSubtype="2" fill="hold" grpId="1" nodeType="clickEffect">
                                  <p:stCondLst>
                                    <p:cond delay="0"/>
                                  </p:stCondLst>
                                  <p:childTnLst>
                                    <p:anim calcmode="lin" valueType="num">
                                      <p:cBhvr additive="base">
                                        <p:cTn id="93" dur="500"/>
                                        <p:tgtEl>
                                          <p:spTgt spid="13">
                                            <p:txEl>
                                              <p:pRg st="1" end="1"/>
                                            </p:txEl>
                                          </p:spTgt>
                                        </p:tgtEl>
                                        <p:attrNameLst>
                                          <p:attrName>ppt_x</p:attrName>
                                        </p:attrNameLst>
                                      </p:cBhvr>
                                      <p:tavLst>
                                        <p:tav tm="0">
                                          <p:val>
                                            <p:strVal val="#ppt_x"/>
                                          </p:val>
                                        </p:tav>
                                        <p:tav tm="100000">
                                          <p:val>
                                            <p:strVal val="#ppt_x+#ppt_w*1.125000"/>
                                          </p:val>
                                        </p:tav>
                                      </p:tavLst>
                                    </p:anim>
                                    <p:animEffect transition="out" filter="wipe(right)">
                                      <p:cBhvr>
                                        <p:cTn id="94" dur="500"/>
                                        <p:tgtEl>
                                          <p:spTgt spid="13">
                                            <p:txEl>
                                              <p:pRg st="1" end="1"/>
                                            </p:txEl>
                                          </p:spTgt>
                                        </p:tgtEl>
                                      </p:cBhvr>
                                    </p:animEffect>
                                    <p:set>
                                      <p:cBhvr>
                                        <p:cTn id="95" dur="1" fill="hold">
                                          <p:stCondLst>
                                            <p:cond delay="499"/>
                                          </p:stCondLst>
                                        </p:cTn>
                                        <p:tgtEl>
                                          <p:spTgt spid="13">
                                            <p:txEl>
                                              <p:pRg st="1" end="1"/>
                                            </p:txEl>
                                          </p:spTgt>
                                        </p:tgtEl>
                                        <p:attrNameLst>
                                          <p:attrName>style.visibility</p:attrName>
                                        </p:attrNameLst>
                                      </p:cBhvr>
                                      <p:to>
                                        <p:strVal val="hidden"/>
                                      </p:to>
                                    </p:set>
                                  </p:childTnLst>
                                </p:cTn>
                              </p:par>
                              <p:par>
                                <p:cTn id="96" presetID="12" presetClass="exit" presetSubtype="2" fill="hold" grpId="1" nodeType="withEffect">
                                  <p:stCondLst>
                                    <p:cond delay="0"/>
                                  </p:stCondLst>
                                  <p:childTnLst>
                                    <p:anim calcmode="lin" valueType="num">
                                      <p:cBhvr additive="base">
                                        <p:cTn id="97" dur="500"/>
                                        <p:tgtEl>
                                          <p:spTgt spid="13">
                                            <p:txEl>
                                              <p:pRg st="3" end="3"/>
                                            </p:txEl>
                                          </p:spTgt>
                                        </p:tgtEl>
                                        <p:attrNameLst>
                                          <p:attrName>ppt_x</p:attrName>
                                        </p:attrNameLst>
                                      </p:cBhvr>
                                      <p:tavLst>
                                        <p:tav tm="0">
                                          <p:val>
                                            <p:strVal val="#ppt_x"/>
                                          </p:val>
                                        </p:tav>
                                        <p:tav tm="100000">
                                          <p:val>
                                            <p:strVal val="#ppt_x+#ppt_w*1.125000"/>
                                          </p:val>
                                        </p:tav>
                                      </p:tavLst>
                                    </p:anim>
                                    <p:animEffect transition="out" filter="wipe(right)">
                                      <p:cBhvr>
                                        <p:cTn id="98" dur="500"/>
                                        <p:tgtEl>
                                          <p:spTgt spid="13">
                                            <p:txEl>
                                              <p:pRg st="3" end="3"/>
                                            </p:txEl>
                                          </p:spTgt>
                                        </p:tgtEl>
                                      </p:cBhvr>
                                    </p:animEffect>
                                    <p:set>
                                      <p:cBhvr>
                                        <p:cTn id="99" dur="1" fill="hold">
                                          <p:stCondLst>
                                            <p:cond delay="499"/>
                                          </p:stCondLst>
                                        </p:cTn>
                                        <p:tgtEl>
                                          <p:spTgt spid="13">
                                            <p:txEl>
                                              <p:pRg st="3" end="3"/>
                                            </p:txEl>
                                          </p:spTgt>
                                        </p:tgtEl>
                                        <p:attrNameLst>
                                          <p:attrName>style.visibility</p:attrName>
                                        </p:attrNameLst>
                                      </p:cBhvr>
                                      <p:to>
                                        <p:strVal val="hidden"/>
                                      </p:to>
                                    </p:set>
                                  </p:childTnLst>
                                </p:cTn>
                              </p:par>
                              <p:par>
                                <p:cTn id="100" presetID="12" presetClass="exit" presetSubtype="2" fill="hold" grpId="1" nodeType="withEffect">
                                  <p:stCondLst>
                                    <p:cond delay="0"/>
                                  </p:stCondLst>
                                  <p:childTnLst>
                                    <p:anim calcmode="lin" valueType="num">
                                      <p:cBhvr additive="base">
                                        <p:cTn id="101" dur="500"/>
                                        <p:tgtEl>
                                          <p:spTgt spid="13">
                                            <p:txEl>
                                              <p:pRg st="5" end="5"/>
                                            </p:txEl>
                                          </p:spTgt>
                                        </p:tgtEl>
                                        <p:attrNameLst>
                                          <p:attrName>ppt_x</p:attrName>
                                        </p:attrNameLst>
                                      </p:cBhvr>
                                      <p:tavLst>
                                        <p:tav tm="0">
                                          <p:val>
                                            <p:strVal val="#ppt_x"/>
                                          </p:val>
                                        </p:tav>
                                        <p:tav tm="100000">
                                          <p:val>
                                            <p:strVal val="#ppt_x+#ppt_w*1.125000"/>
                                          </p:val>
                                        </p:tav>
                                      </p:tavLst>
                                    </p:anim>
                                    <p:animEffect transition="out" filter="wipe(right)">
                                      <p:cBhvr>
                                        <p:cTn id="102" dur="500"/>
                                        <p:tgtEl>
                                          <p:spTgt spid="13">
                                            <p:txEl>
                                              <p:pRg st="5" end="5"/>
                                            </p:txEl>
                                          </p:spTgt>
                                        </p:tgtEl>
                                      </p:cBhvr>
                                    </p:animEffect>
                                    <p:set>
                                      <p:cBhvr>
                                        <p:cTn id="103" dur="1" fill="hold">
                                          <p:stCondLst>
                                            <p:cond delay="499"/>
                                          </p:stCondLst>
                                        </p:cTn>
                                        <p:tgtEl>
                                          <p:spTgt spid="13">
                                            <p:txEl>
                                              <p:pRg st="5" end="5"/>
                                            </p:txEl>
                                          </p:spTgt>
                                        </p:tgtEl>
                                        <p:attrNameLst>
                                          <p:attrName>style.visibility</p:attrName>
                                        </p:attrNameLst>
                                      </p:cBhvr>
                                      <p:to>
                                        <p:strVal val="hidden"/>
                                      </p:to>
                                    </p:set>
                                  </p:childTnLst>
                                </p:cTn>
                              </p:par>
                              <p:par>
                                <p:cTn id="104" presetID="12" presetClass="exit" presetSubtype="2" fill="hold" grpId="1" nodeType="withEffect">
                                  <p:stCondLst>
                                    <p:cond delay="0"/>
                                  </p:stCondLst>
                                  <p:childTnLst>
                                    <p:anim calcmode="lin" valueType="num">
                                      <p:cBhvr additive="base">
                                        <p:cTn id="105" dur="500"/>
                                        <p:tgtEl>
                                          <p:spTgt spid="13">
                                            <p:txEl>
                                              <p:pRg st="7" end="7"/>
                                            </p:txEl>
                                          </p:spTgt>
                                        </p:tgtEl>
                                        <p:attrNameLst>
                                          <p:attrName>ppt_x</p:attrName>
                                        </p:attrNameLst>
                                      </p:cBhvr>
                                      <p:tavLst>
                                        <p:tav tm="0">
                                          <p:val>
                                            <p:strVal val="#ppt_x"/>
                                          </p:val>
                                        </p:tav>
                                        <p:tav tm="100000">
                                          <p:val>
                                            <p:strVal val="#ppt_x+#ppt_w*1.125000"/>
                                          </p:val>
                                        </p:tav>
                                      </p:tavLst>
                                    </p:anim>
                                    <p:animEffect transition="out" filter="wipe(right)">
                                      <p:cBhvr>
                                        <p:cTn id="106" dur="500"/>
                                        <p:tgtEl>
                                          <p:spTgt spid="13">
                                            <p:txEl>
                                              <p:pRg st="7" end="7"/>
                                            </p:txEl>
                                          </p:spTgt>
                                        </p:tgtEl>
                                      </p:cBhvr>
                                    </p:animEffect>
                                    <p:set>
                                      <p:cBhvr>
                                        <p:cTn id="107" dur="1" fill="hold">
                                          <p:stCondLst>
                                            <p:cond delay="499"/>
                                          </p:stCondLst>
                                        </p:cTn>
                                        <p:tgtEl>
                                          <p:spTgt spid="13">
                                            <p:txEl>
                                              <p:pRg st="7" end="7"/>
                                            </p:txEl>
                                          </p:spTgt>
                                        </p:tgtEl>
                                        <p:attrNameLst>
                                          <p:attrName>style.visibility</p:attrName>
                                        </p:attrNameLst>
                                      </p:cBhvr>
                                      <p:to>
                                        <p:strVal val="hidden"/>
                                      </p:to>
                                    </p:set>
                                  </p:childTnLst>
                                </p:cTn>
                              </p:par>
                              <p:par>
                                <p:cTn id="108" presetID="12" presetClass="exit" presetSubtype="2" fill="hold" grpId="1" nodeType="withEffect">
                                  <p:stCondLst>
                                    <p:cond delay="0"/>
                                  </p:stCondLst>
                                  <p:childTnLst>
                                    <p:anim calcmode="lin" valueType="num">
                                      <p:cBhvr additive="base">
                                        <p:cTn id="109" dur="500"/>
                                        <p:tgtEl>
                                          <p:spTgt spid="13">
                                            <p:txEl>
                                              <p:pRg st="9" end="9"/>
                                            </p:txEl>
                                          </p:spTgt>
                                        </p:tgtEl>
                                        <p:attrNameLst>
                                          <p:attrName>ppt_x</p:attrName>
                                        </p:attrNameLst>
                                      </p:cBhvr>
                                      <p:tavLst>
                                        <p:tav tm="0">
                                          <p:val>
                                            <p:strVal val="#ppt_x"/>
                                          </p:val>
                                        </p:tav>
                                        <p:tav tm="100000">
                                          <p:val>
                                            <p:strVal val="#ppt_x+#ppt_w*1.125000"/>
                                          </p:val>
                                        </p:tav>
                                      </p:tavLst>
                                    </p:anim>
                                    <p:animEffect transition="out" filter="wipe(right)">
                                      <p:cBhvr>
                                        <p:cTn id="110" dur="500"/>
                                        <p:tgtEl>
                                          <p:spTgt spid="13">
                                            <p:txEl>
                                              <p:pRg st="9" end="9"/>
                                            </p:txEl>
                                          </p:spTgt>
                                        </p:tgtEl>
                                      </p:cBhvr>
                                    </p:animEffect>
                                    <p:set>
                                      <p:cBhvr>
                                        <p:cTn id="111" dur="1" fill="hold">
                                          <p:stCondLst>
                                            <p:cond delay="499"/>
                                          </p:stCondLst>
                                        </p:cTn>
                                        <p:tgtEl>
                                          <p:spTgt spid="13">
                                            <p:txEl>
                                              <p:pRg st="9" end="9"/>
                                            </p:txEl>
                                          </p:spTgt>
                                        </p:tgtEl>
                                        <p:attrNameLst>
                                          <p:attrName>style.visibility</p:attrName>
                                        </p:attrNameLst>
                                      </p:cBhvr>
                                      <p:to>
                                        <p:strVal val="hidden"/>
                                      </p:to>
                                    </p:set>
                                  </p:childTnLst>
                                </p:cTn>
                              </p:par>
                              <p:par>
                                <p:cTn id="112" presetID="12" presetClass="exit" presetSubtype="8" fill="hold" grpId="1" nodeType="withEffect">
                                  <p:stCondLst>
                                    <p:cond delay="0"/>
                                  </p:stCondLst>
                                  <p:childTnLst>
                                    <p:anim calcmode="lin" valueType="num">
                                      <p:cBhvr additive="base">
                                        <p:cTn id="113" dur="500"/>
                                        <p:tgtEl>
                                          <p:spTgt spid="14">
                                            <p:txEl>
                                              <p:pRg st="1" end="1"/>
                                            </p:txEl>
                                          </p:spTgt>
                                        </p:tgtEl>
                                        <p:attrNameLst>
                                          <p:attrName>ppt_x</p:attrName>
                                        </p:attrNameLst>
                                      </p:cBhvr>
                                      <p:tavLst>
                                        <p:tav tm="0">
                                          <p:val>
                                            <p:strVal val="#ppt_x"/>
                                          </p:val>
                                        </p:tav>
                                        <p:tav tm="100000">
                                          <p:val>
                                            <p:strVal val="#ppt_x-#ppt_w*1.125000"/>
                                          </p:val>
                                        </p:tav>
                                      </p:tavLst>
                                    </p:anim>
                                    <p:animEffect transition="out" filter="wipe(left)">
                                      <p:cBhvr>
                                        <p:cTn id="114" dur="500"/>
                                        <p:tgtEl>
                                          <p:spTgt spid="14">
                                            <p:txEl>
                                              <p:pRg st="1" end="1"/>
                                            </p:txEl>
                                          </p:spTgt>
                                        </p:tgtEl>
                                      </p:cBhvr>
                                    </p:animEffect>
                                    <p:set>
                                      <p:cBhvr>
                                        <p:cTn id="115" dur="1" fill="hold">
                                          <p:stCondLst>
                                            <p:cond delay="499"/>
                                          </p:stCondLst>
                                        </p:cTn>
                                        <p:tgtEl>
                                          <p:spTgt spid="14">
                                            <p:txEl>
                                              <p:pRg st="1" end="1"/>
                                            </p:txEl>
                                          </p:spTgt>
                                        </p:tgtEl>
                                        <p:attrNameLst>
                                          <p:attrName>style.visibility</p:attrName>
                                        </p:attrNameLst>
                                      </p:cBhvr>
                                      <p:to>
                                        <p:strVal val="hidden"/>
                                      </p:to>
                                    </p:set>
                                  </p:childTnLst>
                                </p:cTn>
                              </p:par>
                              <p:par>
                                <p:cTn id="116" presetID="12" presetClass="exit" presetSubtype="8" fill="hold" grpId="1" nodeType="withEffect">
                                  <p:stCondLst>
                                    <p:cond delay="0"/>
                                  </p:stCondLst>
                                  <p:childTnLst>
                                    <p:anim calcmode="lin" valueType="num">
                                      <p:cBhvr additive="base">
                                        <p:cTn id="117" dur="500"/>
                                        <p:tgtEl>
                                          <p:spTgt spid="14">
                                            <p:txEl>
                                              <p:pRg st="3" end="3"/>
                                            </p:txEl>
                                          </p:spTgt>
                                        </p:tgtEl>
                                        <p:attrNameLst>
                                          <p:attrName>ppt_x</p:attrName>
                                        </p:attrNameLst>
                                      </p:cBhvr>
                                      <p:tavLst>
                                        <p:tav tm="0">
                                          <p:val>
                                            <p:strVal val="#ppt_x"/>
                                          </p:val>
                                        </p:tav>
                                        <p:tav tm="100000">
                                          <p:val>
                                            <p:strVal val="#ppt_x-#ppt_w*1.125000"/>
                                          </p:val>
                                        </p:tav>
                                      </p:tavLst>
                                    </p:anim>
                                    <p:animEffect transition="out" filter="wipe(left)">
                                      <p:cBhvr>
                                        <p:cTn id="118" dur="500"/>
                                        <p:tgtEl>
                                          <p:spTgt spid="14">
                                            <p:txEl>
                                              <p:pRg st="3" end="3"/>
                                            </p:txEl>
                                          </p:spTgt>
                                        </p:tgtEl>
                                      </p:cBhvr>
                                    </p:animEffect>
                                    <p:set>
                                      <p:cBhvr>
                                        <p:cTn id="119" dur="1" fill="hold">
                                          <p:stCondLst>
                                            <p:cond delay="499"/>
                                          </p:stCondLst>
                                        </p:cTn>
                                        <p:tgtEl>
                                          <p:spTgt spid="14">
                                            <p:txEl>
                                              <p:pRg st="3" end="3"/>
                                            </p:txEl>
                                          </p:spTgt>
                                        </p:tgtEl>
                                        <p:attrNameLst>
                                          <p:attrName>style.visibility</p:attrName>
                                        </p:attrNameLst>
                                      </p:cBhvr>
                                      <p:to>
                                        <p:strVal val="hidden"/>
                                      </p:to>
                                    </p:set>
                                  </p:childTnLst>
                                </p:cTn>
                              </p:par>
                              <p:par>
                                <p:cTn id="120" presetID="12" presetClass="exit" presetSubtype="8" fill="hold" grpId="1" nodeType="withEffect">
                                  <p:stCondLst>
                                    <p:cond delay="0"/>
                                  </p:stCondLst>
                                  <p:childTnLst>
                                    <p:anim calcmode="lin" valueType="num">
                                      <p:cBhvr additive="base">
                                        <p:cTn id="121" dur="500"/>
                                        <p:tgtEl>
                                          <p:spTgt spid="14">
                                            <p:txEl>
                                              <p:pRg st="5" end="5"/>
                                            </p:txEl>
                                          </p:spTgt>
                                        </p:tgtEl>
                                        <p:attrNameLst>
                                          <p:attrName>ppt_x</p:attrName>
                                        </p:attrNameLst>
                                      </p:cBhvr>
                                      <p:tavLst>
                                        <p:tav tm="0">
                                          <p:val>
                                            <p:strVal val="#ppt_x"/>
                                          </p:val>
                                        </p:tav>
                                        <p:tav tm="100000">
                                          <p:val>
                                            <p:strVal val="#ppt_x-#ppt_w*1.125000"/>
                                          </p:val>
                                        </p:tav>
                                      </p:tavLst>
                                    </p:anim>
                                    <p:animEffect transition="out" filter="wipe(left)">
                                      <p:cBhvr>
                                        <p:cTn id="122" dur="500"/>
                                        <p:tgtEl>
                                          <p:spTgt spid="14">
                                            <p:txEl>
                                              <p:pRg st="5" end="5"/>
                                            </p:txEl>
                                          </p:spTgt>
                                        </p:tgtEl>
                                      </p:cBhvr>
                                    </p:animEffect>
                                    <p:set>
                                      <p:cBhvr>
                                        <p:cTn id="123" dur="1" fill="hold">
                                          <p:stCondLst>
                                            <p:cond delay="499"/>
                                          </p:stCondLst>
                                        </p:cTn>
                                        <p:tgtEl>
                                          <p:spTgt spid="14">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3" grpId="1" uiExpand="1" build="p"/>
      <p:bldP spid="14" grpId="0" uiExpand="1" build="p"/>
      <p:bldP spid="14" grpId="1" build="allAtOnce"/>
      <p:bldP spid="4" grpId="0" animBg="1"/>
      <p:bldP spid="5" grpId="0" animBg="1"/>
      <p:bldP spid="6" grpId="0" animBg="1"/>
      <p:bldP spid="7" grpId="0" animBg="1"/>
      <p:bldP spid="12"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3" name="Shape 112"/>
          <p:cNvSpPr txBox="1">
            <a:spLocks noGrp="1"/>
          </p:cNvSpPr>
          <p:nvPr>
            <p:ph type="body" idx="1"/>
          </p:nvPr>
        </p:nvSpPr>
        <p:spPr>
          <a:xfrm>
            <a:off x="540327" y="600481"/>
            <a:ext cx="3636818" cy="5758755"/>
          </a:xfrm>
          <a:prstGeom prst="rect">
            <a:avLst/>
          </a:prstGeom>
        </p:spPr>
        <p:txBody>
          <a:bodyPr lIns="91425" tIns="91425" rIns="91425" bIns="91425" anchor="t" anchorCtr="0">
            <a:noAutofit/>
          </a:bodyPr>
          <a:lstStyle/>
          <a:p>
            <a:pPr algn="r">
              <a:buNone/>
            </a:pPr>
            <a:r>
              <a:rPr lang="en-US" sz="2400" dirty="0">
                <a:solidFill>
                  <a:schemeClr val="tx1">
                    <a:lumMod val="75000"/>
                    <a:lumOff val="25000"/>
                  </a:schemeClr>
                </a:solidFill>
              </a:rPr>
              <a:t>educational psychologists</a:t>
            </a: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anthropologists</a:t>
            </a: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social scientists</a:t>
            </a: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higher education institution faculty</a:t>
            </a: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graduate students</a:t>
            </a: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professional researchers</a:t>
            </a: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development managers and officers</a:t>
            </a:r>
          </a:p>
        </p:txBody>
      </p:sp>
      <p:sp>
        <p:nvSpPr>
          <p:cNvPr id="14" name="Shape 112"/>
          <p:cNvSpPr txBox="1">
            <a:spLocks/>
          </p:cNvSpPr>
          <p:nvPr/>
        </p:nvSpPr>
        <p:spPr>
          <a:xfrm>
            <a:off x="7971040" y="600481"/>
            <a:ext cx="3636818" cy="575875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None/>
            </a:pPr>
            <a:r>
              <a:rPr lang="en-US" sz="2400" dirty="0">
                <a:solidFill>
                  <a:schemeClr val="tx1">
                    <a:lumMod val="75000"/>
                    <a:lumOff val="25000"/>
                  </a:schemeClr>
                </a:solidFill>
              </a:rPr>
              <a:t>teachers</a:t>
            </a:r>
          </a:p>
          <a:p>
            <a:pPr>
              <a:buNone/>
            </a:pPr>
            <a:endParaRPr lang="en-US" sz="2400" dirty="0">
              <a:solidFill>
                <a:schemeClr val="tx1">
                  <a:lumMod val="75000"/>
                  <a:lumOff val="25000"/>
                </a:schemeClr>
              </a:solidFill>
            </a:endParaRPr>
          </a:p>
          <a:p>
            <a:pPr>
              <a:buNone/>
            </a:pPr>
            <a:r>
              <a:rPr lang="en-US" sz="2400" dirty="0">
                <a:solidFill>
                  <a:schemeClr val="tx1">
                    <a:lumMod val="75000"/>
                    <a:lumOff val="25000"/>
                  </a:schemeClr>
                </a:solidFill>
              </a:rPr>
              <a:t>school department chairperson,</a:t>
            </a:r>
          </a:p>
          <a:p>
            <a:pPr>
              <a:buNone/>
            </a:pPr>
            <a:endParaRPr lang="en-US" sz="2400" dirty="0">
              <a:solidFill>
                <a:schemeClr val="tx1">
                  <a:lumMod val="75000"/>
                  <a:lumOff val="25000"/>
                </a:schemeClr>
              </a:solidFill>
            </a:endParaRPr>
          </a:p>
          <a:p>
            <a:pPr>
              <a:buNone/>
            </a:pPr>
            <a:r>
              <a:rPr lang="en-US" sz="2400" dirty="0">
                <a:solidFill>
                  <a:schemeClr val="tx1">
                    <a:lumMod val="75000"/>
                    <a:lumOff val="25000"/>
                  </a:schemeClr>
                </a:solidFill>
              </a:rPr>
              <a:t>school heads, supervisors, superintendents</a:t>
            </a:r>
          </a:p>
          <a:p>
            <a:pPr>
              <a:buNone/>
            </a:pPr>
            <a:endParaRPr lang="en-US" sz="2400" dirty="0">
              <a:solidFill>
                <a:schemeClr val="tx1">
                  <a:lumMod val="75000"/>
                  <a:lumOff val="25000"/>
                </a:schemeClr>
              </a:solidFill>
            </a:endParaRPr>
          </a:p>
          <a:p>
            <a:pPr>
              <a:buNone/>
            </a:pPr>
            <a:r>
              <a:rPr lang="en-US" sz="2400" dirty="0">
                <a:solidFill>
                  <a:schemeClr val="tx1">
                    <a:lumMod val="75000"/>
                    <a:lumOff val="25000"/>
                  </a:schemeClr>
                </a:solidFill>
              </a:rPr>
              <a:t>guidance counselors</a:t>
            </a:r>
          </a:p>
          <a:p>
            <a:pPr>
              <a:buNone/>
            </a:pPr>
            <a:endParaRPr lang="en-US" sz="2400" dirty="0">
              <a:solidFill>
                <a:schemeClr val="tx1">
                  <a:lumMod val="75000"/>
                  <a:lumOff val="25000"/>
                </a:schemeClr>
              </a:solidFill>
            </a:endParaRPr>
          </a:p>
          <a:p>
            <a:pPr>
              <a:buNone/>
            </a:pPr>
            <a:r>
              <a:rPr lang="en-US" sz="2400" dirty="0">
                <a:solidFill>
                  <a:schemeClr val="tx1">
                    <a:lumMod val="75000"/>
                    <a:lumOff val="25000"/>
                  </a:schemeClr>
                </a:solidFill>
              </a:rPr>
              <a:t>other educators</a:t>
            </a:r>
          </a:p>
          <a:p>
            <a:pPr>
              <a:buNone/>
            </a:pPr>
            <a:endParaRPr lang="en-US" sz="2400" dirty="0">
              <a:solidFill>
                <a:schemeClr val="tx1">
                  <a:lumMod val="75000"/>
                  <a:lumOff val="25000"/>
                </a:schemeClr>
              </a:solidFill>
            </a:endParaRPr>
          </a:p>
          <a:p>
            <a:pPr>
              <a:buNone/>
            </a:pPr>
            <a:r>
              <a:rPr lang="en-US" sz="2400" dirty="0">
                <a:solidFill>
                  <a:schemeClr val="tx1">
                    <a:lumMod val="75000"/>
                    <a:lumOff val="25000"/>
                  </a:schemeClr>
                </a:solidFill>
              </a:rPr>
              <a:t>school personnel</a:t>
            </a:r>
          </a:p>
        </p:txBody>
      </p:sp>
      <p:sp>
        <p:nvSpPr>
          <p:cNvPr id="4" name="Rectangle 3"/>
          <p:cNvSpPr/>
          <p:nvPr/>
        </p:nvSpPr>
        <p:spPr>
          <a:xfrm flipV="1">
            <a:off x="5092198"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ectangle 4"/>
          <p:cNvSpPr/>
          <p:nvPr/>
        </p:nvSpPr>
        <p:spPr>
          <a:xfrm flipV="1">
            <a:off x="6614747"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p:cNvSpPr/>
          <p:nvPr/>
        </p:nvSpPr>
        <p:spPr>
          <a:xfrm flipV="1">
            <a:off x="7079260"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p:cNvSpPr/>
          <p:nvPr/>
        </p:nvSpPr>
        <p:spPr>
          <a:xfrm flipV="1">
            <a:off x="4627685"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ectangle 11"/>
          <p:cNvSpPr/>
          <p:nvPr/>
        </p:nvSpPr>
        <p:spPr>
          <a:xfrm>
            <a:off x="4627685" y="362882"/>
            <a:ext cx="2936631" cy="106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 sz="28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The Researcher</a:t>
            </a:r>
          </a:p>
        </p:txBody>
      </p:sp>
      <p:sp>
        <p:nvSpPr>
          <p:cNvPr id="15" name="Rectangle 14"/>
          <p:cNvSpPr/>
          <p:nvPr/>
        </p:nvSpPr>
        <p:spPr>
          <a:xfrm>
            <a:off x="4627684" y="1565621"/>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996913"/>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p:tgtEl>
                                          <p:spTgt spid="13">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1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grpId="0" nodeType="click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 calcmode="lin" valueType="num">
                                      <p:cBhvr additive="base">
                                        <p:cTn id="13" dur="500"/>
                                        <p:tgtEl>
                                          <p:spTgt spid="13">
                                            <p:txEl>
                                              <p:pRg st="2" end="2"/>
                                            </p:txEl>
                                          </p:spTgt>
                                        </p:tgtEl>
                                        <p:attrNameLst>
                                          <p:attrName>ppt_x</p:attrName>
                                        </p:attrNameLst>
                                      </p:cBhvr>
                                      <p:tavLst>
                                        <p:tav tm="0">
                                          <p:val>
                                            <p:strVal val="#ppt_x+#ppt_w*1.125000"/>
                                          </p:val>
                                        </p:tav>
                                        <p:tav tm="100000">
                                          <p:val>
                                            <p:strVal val="#ppt_x"/>
                                          </p:val>
                                        </p:tav>
                                      </p:tavLst>
                                    </p:anim>
                                    <p:animEffect transition="in" filter="wipe(left)">
                                      <p:cBhvr>
                                        <p:cTn id="14" dur="500"/>
                                        <p:tgtEl>
                                          <p:spTgt spid="1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anim calcmode="lin" valueType="num">
                                      <p:cBhvr additive="base">
                                        <p:cTn id="19" dur="500"/>
                                        <p:tgtEl>
                                          <p:spTgt spid="13">
                                            <p:txEl>
                                              <p:pRg st="4" end="4"/>
                                            </p:txEl>
                                          </p:spTgt>
                                        </p:tgtEl>
                                        <p:attrNameLst>
                                          <p:attrName>ppt_x</p:attrName>
                                        </p:attrNameLst>
                                      </p:cBhvr>
                                      <p:tavLst>
                                        <p:tav tm="0">
                                          <p:val>
                                            <p:strVal val="#ppt_x+#ppt_w*1.125000"/>
                                          </p:val>
                                        </p:tav>
                                        <p:tav tm="100000">
                                          <p:val>
                                            <p:strVal val="#ppt_x"/>
                                          </p:val>
                                        </p:tav>
                                      </p:tavLst>
                                    </p:anim>
                                    <p:animEffect transition="in" filter="wipe(left)">
                                      <p:cBhvr>
                                        <p:cTn id="20" dur="500"/>
                                        <p:tgtEl>
                                          <p:spTgt spid="1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2" fill="hold" grpId="0" nodeType="clickEffect">
                                  <p:stCondLst>
                                    <p:cond delay="0"/>
                                  </p:stCondLst>
                                  <p:childTnLst>
                                    <p:set>
                                      <p:cBhvr>
                                        <p:cTn id="24" dur="1" fill="hold">
                                          <p:stCondLst>
                                            <p:cond delay="0"/>
                                          </p:stCondLst>
                                        </p:cTn>
                                        <p:tgtEl>
                                          <p:spTgt spid="13">
                                            <p:txEl>
                                              <p:pRg st="6" end="6"/>
                                            </p:txEl>
                                          </p:spTgt>
                                        </p:tgtEl>
                                        <p:attrNameLst>
                                          <p:attrName>style.visibility</p:attrName>
                                        </p:attrNameLst>
                                      </p:cBhvr>
                                      <p:to>
                                        <p:strVal val="visible"/>
                                      </p:to>
                                    </p:set>
                                    <p:anim calcmode="lin" valueType="num">
                                      <p:cBhvr additive="base">
                                        <p:cTn id="25" dur="500"/>
                                        <p:tgtEl>
                                          <p:spTgt spid="13">
                                            <p:txEl>
                                              <p:pRg st="6" end="6"/>
                                            </p:txEl>
                                          </p:spTgt>
                                        </p:tgtEl>
                                        <p:attrNameLst>
                                          <p:attrName>ppt_x</p:attrName>
                                        </p:attrNameLst>
                                      </p:cBhvr>
                                      <p:tavLst>
                                        <p:tav tm="0">
                                          <p:val>
                                            <p:strVal val="#ppt_x+#ppt_w*1.125000"/>
                                          </p:val>
                                        </p:tav>
                                        <p:tav tm="100000">
                                          <p:val>
                                            <p:strVal val="#ppt_x"/>
                                          </p:val>
                                        </p:tav>
                                      </p:tavLst>
                                    </p:anim>
                                    <p:animEffect transition="in" filter="wipe(left)">
                                      <p:cBhvr>
                                        <p:cTn id="26" dur="500"/>
                                        <p:tgtEl>
                                          <p:spTgt spid="1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2" fill="hold" grpId="0" nodeType="clickEffect">
                                  <p:stCondLst>
                                    <p:cond delay="0"/>
                                  </p:stCondLst>
                                  <p:childTnLst>
                                    <p:set>
                                      <p:cBhvr>
                                        <p:cTn id="30" dur="1" fill="hold">
                                          <p:stCondLst>
                                            <p:cond delay="0"/>
                                          </p:stCondLst>
                                        </p:cTn>
                                        <p:tgtEl>
                                          <p:spTgt spid="13">
                                            <p:txEl>
                                              <p:pRg st="8" end="8"/>
                                            </p:txEl>
                                          </p:spTgt>
                                        </p:tgtEl>
                                        <p:attrNameLst>
                                          <p:attrName>style.visibility</p:attrName>
                                        </p:attrNameLst>
                                      </p:cBhvr>
                                      <p:to>
                                        <p:strVal val="visible"/>
                                      </p:to>
                                    </p:set>
                                    <p:anim calcmode="lin" valueType="num">
                                      <p:cBhvr additive="base">
                                        <p:cTn id="31" dur="500"/>
                                        <p:tgtEl>
                                          <p:spTgt spid="13">
                                            <p:txEl>
                                              <p:pRg st="8" end="8"/>
                                            </p:txEl>
                                          </p:spTgt>
                                        </p:tgtEl>
                                        <p:attrNameLst>
                                          <p:attrName>ppt_x</p:attrName>
                                        </p:attrNameLst>
                                      </p:cBhvr>
                                      <p:tavLst>
                                        <p:tav tm="0">
                                          <p:val>
                                            <p:strVal val="#ppt_x+#ppt_w*1.125000"/>
                                          </p:val>
                                        </p:tav>
                                        <p:tav tm="100000">
                                          <p:val>
                                            <p:strVal val="#ppt_x"/>
                                          </p:val>
                                        </p:tav>
                                      </p:tavLst>
                                    </p:anim>
                                    <p:animEffect transition="in" filter="wipe(left)">
                                      <p:cBhvr>
                                        <p:cTn id="32" dur="500"/>
                                        <p:tgtEl>
                                          <p:spTgt spid="1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2" fill="hold" grpId="0" nodeType="clickEffect">
                                  <p:stCondLst>
                                    <p:cond delay="0"/>
                                  </p:stCondLst>
                                  <p:childTnLst>
                                    <p:set>
                                      <p:cBhvr>
                                        <p:cTn id="36" dur="1" fill="hold">
                                          <p:stCondLst>
                                            <p:cond delay="0"/>
                                          </p:stCondLst>
                                        </p:cTn>
                                        <p:tgtEl>
                                          <p:spTgt spid="13">
                                            <p:txEl>
                                              <p:pRg st="10" end="10"/>
                                            </p:txEl>
                                          </p:spTgt>
                                        </p:tgtEl>
                                        <p:attrNameLst>
                                          <p:attrName>style.visibility</p:attrName>
                                        </p:attrNameLst>
                                      </p:cBhvr>
                                      <p:to>
                                        <p:strVal val="visible"/>
                                      </p:to>
                                    </p:set>
                                    <p:anim calcmode="lin" valueType="num">
                                      <p:cBhvr additive="base">
                                        <p:cTn id="37" dur="500"/>
                                        <p:tgtEl>
                                          <p:spTgt spid="13">
                                            <p:txEl>
                                              <p:pRg st="10" end="10"/>
                                            </p:txEl>
                                          </p:spTgt>
                                        </p:tgtEl>
                                        <p:attrNameLst>
                                          <p:attrName>ppt_x</p:attrName>
                                        </p:attrNameLst>
                                      </p:cBhvr>
                                      <p:tavLst>
                                        <p:tav tm="0">
                                          <p:val>
                                            <p:strVal val="#ppt_x+#ppt_w*1.125000"/>
                                          </p:val>
                                        </p:tav>
                                        <p:tav tm="100000">
                                          <p:val>
                                            <p:strVal val="#ppt_x"/>
                                          </p:val>
                                        </p:tav>
                                      </p:tavLst>
                                    </p:anim>
                                    <p:animEffect transition="in" filter="wipe(left)">
                                      <p:cBhvr>
                                        <p:cTn id="38" dur="500"/>
                                        <p:tgtEl>
                                          <p:spTgt spid="13">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2" fill="hold" grpId="0" nodeType="clickEffect">
                                  <p:stCondLst>
                                    <p:cond delay="0"/>
                                  </p:stCondLst>
                                  <p:childTnLst>
                                    <p:set>
                                      <p:cBhvr>
                                        <p:cTn id="42" dur="1" fill="hold">
                                          <p:stCondLst>
                                            <p:cond delay="0"/>
                                          </p:stCondLst>
                                        </p:cTn>
                                        <p:tgtEl>
                                          <p:spTgt spid="13">
                                            <p:txEl>
                                              <p:pRg st="12" end="12"/>
                                            </p:txEl>
                                          </p:spTgt>
                                        </p:tgtEl>
                                        <p:attrNameLst>
                                          <p:attrName>style.visibility</p:attrName>
                                        </p:attrNameLst>
                                      </p:cBhvr>
                                      <p:to>
                                        <p:strVal val="visible"/>
                                      </p:to>
                                    </p:set>
                                    <p:anim calcmode="lin" valueType="num">
                                      <p:cBhvr additive="base">
                                        <p:cTn id="43" dur="500"/>
                                        <p:tgtEl>
                                          <p:spTgt spid="13">
                                            <p:txEl>
                                              <p:pRg st="12" end="12"/>
                                            </p:txEl>
                                          </p:spTgt>
                                        </p:tgtEl>
                                        <p:attrNameLst>
                                          <p:attrName>ppt_x</p:attrName>
                                        </p:attrNameLst>
                                      </p:cBhvr>
                                      <p:tavLst>
                                        <p:tav tm="0">
                                          <p:val>
                                            <p:strVal val="#ppt_x+#ppt_w*1.125000"/>
                                          </p:val>
                                        </p:tav>
                                        <p:tav tm="100000">
                                          <p:val>
                                            <p:strVal val="#ppt_x"/>
                                          </p:val>
                                        </p:tav>
                                      </p:tavLst>
                                    </p:anim>
                                    <p:animEffect transition="in" filter="wipe(left)">
                                      <p:cBhvr>
                                        <p:cTn id="44" dur="500"/>
                                        <p:tgtEl>
                                          <p:spTgt spid="13">
                                            <p:txEl>
                                              <p:pRg st="12" end="1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8" fill="hold" grpId="0" nodeType="clickEffect">
                                  <p:stCondLst>
                                    <p:cond delay="0"/>
                                  </p:stCondLst>
                                  <p:childTnLst>
                                    <p:set>
                                      <p:cBhvr>
                                        <p:cTn id="48" dur="1" fill="hold">
                                          <p:stCondLst>
                                            <p:cond delay="0"/>
                                          </p:stCondLst>
                                        </p:cTn>
                                        <p:tgtEl>
                                          <p:spTgt spid="14">
                                            <p:txEl>
                                              <p:pRg st="0" end="0"/>
                                            </p:txEl>
                                          </p:spTgt>
                                        </p:tgtEl>
                                        <p:attrNameLst>
                                          <p:attrName>style.visibility</p:attrName>
                                        </p:attrNameLst>
                                      </p:cBhvr>
                                      <p:to>
                                        <p:strVal val="visible"/>
                                      </p:to>
                                    </p:set>
                                    <p:anim calcmode="lin" valueType="num">
                                      <p:cBhvr additive="base">
                                        <p:cTn id="49" dur="500"/>
                                        <p:tgtEl>
                                          <p:spTgt spid="14">
                                            <p:txEl>
                                              <p:pRg st="0" end="0"/>
                                            </p:txEl>
                                          </p:spTgt>
                                        </p:tgtEl>
                                        <p:attrNameLst>
                                          <p:attrName>ppt_x</p:attrName>
                                        </p:attrNameLst>
                                      </p:cBhvr>
                                      <p:tavLst>
                                        <p:tav tm="0">
                                          <p:val>
                                            <p:strVal val="#ppt_x-#ppt_w*1.125000"/>
                                          </p:val>
                                        </p:tav>
                                        <p:tav tm="100000">
                                          <p:val>
                                            <p:strVal val="#ppt_x"/>
                                          </p:val>
                                        </p:tav>
                                      </p:tavLst>
                                    </p:anim>
                                    <p:animEffect transition="in" filter="wipe(right)">
                                      <p:cBhvr>
                                        <p:cTn id="50" dur="500"/>
                                        <p:tgtEl>
                                          <p:spTgt spid="14">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8" fill="hold" grpId="0" nodeType="clickEffect">
                                  <p:stCondLst>
                                    <p:cond delay="0"/>
                                  </p:stCondLst>
                                  <p:childTnLst>
                                    <p:set>
                                      <p:cBhvr>
                                        <p:cTn id="54" dur="1" fill="hold">
                                          <p:stCondLst>
                                            <p:cond delay="0"/>
                                          </p:stCondLst>
                                        </p:cTn>
                                        <p:tgtEl>
                                          <p:spTgt spid="14">
                                            <p:txEl>
                                              <p:pRg st="2" end="2"/>
                                            </p:txEl>
                                          </p:spTgt>
                                        </p:tgtEl>
                                        <p:attrNameLst>
                                          <p:attrName>style.visibility</p:attrName>
                                        </p:attrNameLst>
                                      </p:cBhvr>
                                      <p:to>
                                        <p:strVal val="visible"/>
                                      </p:to>
                                    </p:set>
                                    <p:anim calcmode="lin" valueType="num">
                                      <p:cBhvr additive="base">
                                        <p:cTn id="55" dur="500"/>
                                        <p:tgtEl>
                                          <p:spTgt spid="14">
                                            <p:txEl>
                                              <p:pRg st="2" end="2"/>
                                            </p:txEl>
                                          </p:spTgt>
                                        </p:tgtEl>
                                        <p:attrNameLst>
                                          <p:attrName>ppt_x</p:attrName>
                                        </p:attrNameLst>
                                      </p:cBhvr>
                                      <p:tavLst>
                                        <p:tav tm="0">
                                          <p:val>
                                            <p:strVal val="#ppt_x-#ppt_w*1.125000"/>
                                          </p:val>
                                        </p:tav>
                                        <p:tav tm="100000">
                                          <p:val>
                                            <p:strVal val="#ppt_x"/>
                                          </p:val>
                                        </p:tav>
                                      </p:tavLst>
                                    </p:anim>
                                    <p:animEffect transition="in" filter="wipe(right)">
                                      <p:cBhvr>
                                        <p:cTn id="56" dur="500"/>
                                        <p:tgtEl>
                                          <p:spTgt spid="14">
                                            <p:txEl>
                                              <p:pRg st="2" end="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8" fill="hold" grpId="0" nodeType="clickEffect">
                                  <p:stCondLst>
                                    <p:cond delay="0"/>
                                  </p:stCondLst>
                                  <p:childTnLst>
                                    <p:set>
                                      <p:cBhvr>
                                        <p:cTn id="60" dur="1" fill="hold">
                                          <p:stCondLst>
                                            <p:cond delay="0"/>
                                          </p:stCondLst>
                                        </p:cTn>
                                        <p:tgtEl>
                                          <p:spTgt spid="14">
                                            <p:txEl>
                                              <p:pRg st="4" end="4"/>
                                            </p:txEl>
                                          </p:spTgt>
                                        </p:tgtEl>
                                        <p:attrNameLst>
                                          <p:attrName>style.visibility</p:attrName>
                                        </p:attrNameLst>
                                      </p:cBhvr>
                                      <p:to>
                                        <p:strVal val="visible"/>
                                      </p:to>
                                    </p:set>
                                    <p:anim calcmode="lin" valueType="num">
                                      <p:cBhvr additive="base">
                                        <p:cTn id="61" dur="500"/>
                                        <p:tgtEl>
                                          <p:spTgt spid="14">
                                            <p:txEl>
                                              <p:pRg st="4" end="4"/>
                                            </p:txEl>
                                          </p:spTgt>
                                        </p:tgtEl>
                                        <p:attrNameLst>
                                          <p:attrName>ppt_x</p:attrName>
                                        </p:attrNameLst>
                                      </p:cBhvr>
                                      <p:tavLst>
                                        <p:tav tm="0">
                                          <p:val>
                                            <p:strVal val="#ppt_x-#ppt_w*1.125000"/>
                                          </p:val>
                                        </p:tav>
                                        <p:tav tm="100000">
                                          <p:val>
                                            <p:strVal val="#ppt_x"/>
                                          </p:val>
                                        </p:tav>
                                      </p:tavLst>
                                    </p:anim>
                                    <p:animEffect transition="in" filter="wipe(right)">
                                      <p:cBhvr>
                                        <p:cTn id="62" dur="500"/>
                                        <p:tgtEl>
                                          <p:spTgt spid="1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8" fill="hold" grpId="0" nodeType="clickEffect">
                                  <p:stCondLst>
                                    <p:cond delay="0"/>
                                  </p:stCondLst>
                                  <p:childTnLst>
                                    <p:set>
                                      <p:cBhvr>
                                        <p:cTn id="66" dur="1" fill="hold">
                                          <p:stCondLst>
                                            <p:cond delay="0"/>
                                          </p:stCondLst>
                                        </p:cTn>
                                        <p:tgtEl>
                                          <p:spTgt spid="14">
                                            <p:txEl>
                                              <p:pRg st="6" end="6"/>
                                            </p:txEl>
                                          </p:spTgt>
                                        </p:tgtEl>
                                        <p:attrNameLst>
                                          <p:attrName>style.visibility</p:attrName>
                                        </p:attrNameLst>
                                      </p:cBhvr>
                                      <p:to>
                                        <p:strVal val="visible"/>
                                      </p:to>
                                    </p:set>
                                    <p:anim calcmode="lin" valueType="num">
                                      <p:cBhvr additive="base">
                                        <p:cTn id="67" dur="500"/>
                                        <p:tgtEl>
                                          <p:spTgt spid="14">
                                            <p:txEl>
                                              <p:pRg st="6" end="6"/>
                                            </p:txEl>
                                          </p:spTgt>
                                        </p:tgtEl>
                                        <p:attrNameLst>
                                          <p:attrName>ppt_x</p:attrName>
                                        </p:attrNameLst>
                                      </p:cBhvr>
                                      <p:tavLst>
                                        <p:tav tm="0">
                                          <p:val>
                                            <p:strVal val="#ppt_x-#ppt_w*1.125000"/>
                                          </p:val>
                                        </p:tav>
                                        <p:tav tm="100000">
                                          <p:val>
                                            <p:strVal val="#ppt_x"/>
                                          </p:val>
                                        </p:tav>
                                      </p:tavLst>
                                    </p:anim>
                                    <p:animEffect transition="in" filter="wipe(right)">
                                      <p:cBhvr>
                                        <p:cTn id="68" dur="500"/>
                                        <p:tgtEl>
                                          <p:spTgt spid="14">
                                            <p:txEl>
                                              <p:pRg st="6" end="6"/>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8" fill="hold" grpId="0" nodeType="clickEffect">
                                  <p:stCondLst>
                                    <p:cond delay="0"/>
                                  </p:stCondLst>
                                  <p:childTnLst>
                                    <p:set>
                                      <p:cBhvr>
                                        <p:cTn id="72" dur="1" fill="hold">
                                          <p:stCondLst>
                                            <p:cond delay="0"/>
                                          </p:stCondLst>
                                        </p:cTn>
                                        <p:tgtEl>
                                          <p:spTgt spid="14">
                                            <p:txEl>
                                              <p:pRg st="8" end="8"/>
                                            </p:txEl>
                                          </p:spTgt>
                                        </p:tgtEl>
                                        <p:attrNameLst>
                                          <p:attrName>style.visibility</p:attrName>
                                        </p:attrNameLst>
                                      </p:cBhvr>
                                      <p:to>
                                        <p:strVal val="visible"/>
                                      </p:to>
                                    </p:set>
                                    <p:anim calcmode="lin" valueType="num">
                                      <p:cBhvr additive="base">
                                        <p:cTn id="73" dur="500"/>
                                        <p:tgtEl>
                                          <p:spTgt spid="14">
                                            <p:txEl>
                                              <p:pRg st="8" end="8"/>
                                            </p:txEl>
                                          </p:spTgt>
                                        </p:tgtEl>
                                        <p:attrNameLst>
                                          <p:attrName>ppt_x</p:attrName>
                                        </p:attrNameLst>
                                      </p:cBhvr>
                                      <p:tavLst>
                                        <p:tav tm="0">
                                          <p:val>
                                            <p:strVal val="#ppt_x-#ppt_w*1.125000"/>
                                          </p:val>
                                        </p:tav>
                                        <p:tav tm="100000">
                                          <p:val>
                                            <p:strVal val="#ppt_x"/>
                                          </p:val>
                                        </p:tav>
                                      </p:tavLst>
                                    </p:anim>
                                    <p:animEffect transition="in" filter="wipe(right)">
                                      <p:cBhvr>
                                        <p:cTn id="74" dur="500"/>
                                        <p:tgtEl>
                                          <p:spTgt spid="14">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2" presetClass="entr" presetSubtype="8" fill="hold" grpId="0" nodeType="clickEffect">
                                  <p:stCondLst>
                                    <p:cond delay="0"/>
                                  </p:stCondLst>
                                  <p:childTnLst>
                                    <p:set>
                                      <p:cBhvr>
                                        <p:cTn id="78" dur="1" fill="hold">
                                          <p:stCondLst>
                                            <p:cond delay="0"/>
                                          </p:stCondLst>
                                        </p:cTn>
                                        <p:tgtEl>
                                          <p:spTgt spid="14">
                                            <p:txEl>
                                              <p:pRg st="10" end="10"/>
                                            </p:txEl>
                                          </p:spTgt>
                                        </p:tgtEl>
                                        <p:attrNameLst>
                                          <p:attrName>style.visibility</p:attrName>
                                        </p:attrNameLst>
                                      </p:cBhvr>
                                      <p:to>
                                        <p:strVal val="visible"/>
                                      </p:to>
                                    </p:set>
                                    <p:anim calcmode="lin" valueType="num">
                                      <p:cBhvr additive="base">
                                        <p:cTn id="79" dur="500"/>
                                        <p:tgtEl>
                                          <p:spTgt spid="14">
                                            <p:txEl>
                                              <p:pRg st="10" end="10"/>
                                            </p:txEl>
                                          </p:spTgt>
                                        </p:tgtEl>
                                        <p:attrNameLst>
                                          <p:attrName>ppt_x</p:attrName>
                                        </p:attrNameLst>
                                      </p:cBhvr>
                                      <p:tavLst>
                                        <p:tav tm="0">
                                          <p:val>
                                            <p:strVal val="#ppt_x-#ppt_w*1.125000"/>
                                          </p:val>
                                        </p:tav>
                                        <p:tav tm="100000">
                                          <p:val>
                                            <p:strVal val="#ppt_x"/>
                                          </p:val>
                                        </p:tav>
                                      </p:tavLst>
                                    </p:anim>
                                    <p:animEffect transition="in" filter="wipe(right)">
                                      <p:cBhvr>
                                        <p:cTn id="80" dur="500"/>
                                        <p:tgtEl>
                                          <p:spTgt spid="14">
                                            <p:txEl>
                                              <p:pRg st="10" end="10"/>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2" presetClass="exit" presetSubtype="2" fill="hold" grpId="1" nodeType="clickEffect">
                                  <p:stCondLst>
                                    <p:cond delay="0"/>
                                  </p:stCondLst>
                                  <p:childTnLst>
                                    <p:anim calcmode="lin" valueType="num">
                                      <p:cBhvr additive="base">
                                        <p:cTn id="84" dur="500"/>
                                        <p:tgtEl>
                                          <p:spTgt spid="13">
                                            <p:txEl>
                                              <p:pRg st="0" end="0"/>
                                            </p:txEl>
                                          </p:spTgt>
                                        </p:tgtEl>
                                        <p:attrNameLst>
                                          <p:attrName>ppt_x</p:attrName>
                                        </p:attrNameLst>
                                      </p:cBhvr>
                                      <p:tavLst>
                                        <p:tav tm="0">
                                          <p:val>
                                            <p:strVal val="#ppt_x"/>
                                          </p:val>
                                        </p:tav>
                                        <p:tav tm="100000">
                                          <p:val>
                                            <p:strVal val="#ppt_x+#ppt_w*1.125000"/>
                                          </p:val>
                                        </p:tav>
                                      </p:tavLst>
                                    </p:anim>
                                    <p:animEffect transition="out" filter="wipe(right)">
                                      <p:cBhvr>
                                        <p:cTn id="85" dur="500"/>
                                        <p:tgtEl>
                                          <p:spTgt spid="13">
                                            <p:txEl>
                                              <p:pRg st="0" end="0"/>
                                            </p:txEl>
                                          </p:spTgt>
                                        </p:tgtEl>
                                      </p:cBhvr>
                                    </p:animEffect>
                                    <p:set>
                                      <p:cBhvr>
                                        <p:cTn id="86" dur="1" fill="hold">
                                          <p:stCondLst>
                                            <p:cond delay="499"/>
                                          </p:stCondLst>
                                        </p:cTn>
                                        <p:tgtEl>
                                          <p:spTgt spid="13">
                                            <p:txEl>
                                              <p:pRg st="0" end="0"/>
                                            </p:txEl>
                                          </p:spTgt>
                                        </p:tgtEl>
                                        <p:attrNameLst>
                                          <p:attrName>style.visibility</p:attrName>
                                        </p:attrNameLst>
                                      </p:cBhvr>
                                      <p:to>
                                        <p:strVal val="hidden"/>
                                      </p:to>
                                    </p:set>
                                  </p:childTnLst>
                                </p:cTn>
                              </p:par>
                              <p:par>
                                <p:cTn id="87" presetID="12" presetClass="exit" presetSubtype="2" fill="hold" grpId="1" nodeType="withEffect">
                                  <p:stCondLst>
                                    <p:cond delay="0"/>
                                  </p:stCondLst>
                                  <p:childTnLst>
                                    <p:anim calcmode="lin" valueType="num">
                                      <p:cBhvr additive="base">
                                        <p:cTn id="88" dur="500"/>
                                        <p:tgtEl>
                                          <p:spTgt spid="13">
                                            <p:txEl>
                                              <p:pRg st="2" end="2"/>
                                            </p:txEl>
                                          </p:spTgt>
                                        </p:tgtEl>
                                        <p:attrNameLst>
                                          <p:attrName>ppt_x</p:attrName>
                                        </p:attrNameLst>
                                      </p:cBhvr>
                                      <p:tavLst>
                                        <p:tav tm="0">
                                          <p:val>
                                            <p:strVal val="#ppt_x"/>
                                          </p:val>
                                        </p:tav>
                                        <p:tav tm="100000">
                                          <p:val>
                                            <p:strVal val="#ppt_x+#ppt_w*1.125000"/>
                                          </p:val>
                                        </p:tav>
                                      </p:tavLst>
                                    </p:anim>
                                    <p:animEffect transition="out" filter="wipe(right)">
                                      <p:cBhvr>
                                        <p:cTn id="89" dur="500"/>
                                        <p:tgtEl>
                                          <p:spTgt spid="13">
                                            <p:txEl>
                                              <p:pRg st="2" end="2"/>
                                            </p:txEl>
                                          </p:spTgt>
                                        </p:tgtEl>
                                      </p:cBhvr>
                                    </p:animEffect>
                                    <p:set>
                                      <p:cBhvr>
                                        <p:cTn id="90" dur="1" fill="hold">
                                          <p:stCondLst>
                                            <p:cond delay="499"/>
                                          </p:stCondLst>
                                        </p:cTn>
                                        <p:tgtEl>
                                          <p:spTgt spid="13">
                                            <p:txEl>
                                              <p:pRg st="2" end="2"/>
                                            </p:txEl>
                                          </p:spTgt>
                                        </p:tgtEl>
                                        <p:attrNameLst>
                                          <p:attrName>style.visibility</p:attrName>
                                        </p:attrNameLst>
                                      </p:cBhvr>
                                      <p:to>
                                        <p:strVal val="hidden"/>
                                      </p:to>
                                    </p:set>
                                  </p:childTnLst>
                                </p:cTn>
                              </p:par>
                              <p:par>
                                <p:cTn id="91" presetID="12" presetClass="exit" presetSubtype="2" fill="hold" grpId="1" nodeType="withEffect">
                                  <p:stCondLst>
                                    <p:cond delay="0"/>
                                  </p:stCondLst>
                                  <p:childTnLst>
                                    <p:anim calcmode="lin" valueType="num">
                                      <p:cBhvr additive="base">
                                        <p:cTn id="92" dur="500"/>
                                        <p:tgtEl>
                                          <p:spTgt spid="13">
                                            <p:txEl>
                                              <p:pRg st="4" end="4"/>
                                            </p:txEl>
                                          </p:spTgt>
                                        </p:tgtEl>
                                        <p:attrNameLst>
                                          <p:attrName>ppt_x</p:attrName>
                                        </p:attrNameLst>
                                      </p:cBhvr>
                                      <p:tavLst>
                                        <p:tav tm="0">
                                          <p:val>
                                            <p:strVal val="#ppt_x"/>
                                          </p:val>
                                        </p:tav>
                                        <p:tav tm="100000">
                                          <p:val>
                                            <p:strVal val="#ppt_x+#ppt_w*1.125000"/>
                                          </p:val>
                                        </p:tav>
                                      </p:tavLst>
                                    </p:anim>
                                    <p:animEffect transition="out" filter="wipe(right)">
                                      <p:cBhvr>
                                        <p:cTn id="93" dur="500"/>
                                        <p:tgtEl>
                                          <p:spTgt spid="13">
                                            <p:txEl>
                                              <p:pRg st="4" end="4"/>
                                            </p:txEl>
                                          </p:spTgt>
                                        </p:tgtEl>
                                      </p:cBhvr>
                                    </p:animEffect>
                                    <p:set>
                                      <p:cBhvr>
                                        <p:cTn id="94" dur="1" fill="hold">
                                          <p:stCondLst>
                                            <p:cond delay="499"/>
                                          </p:stCondLst>
                                        </p:cTn>
                                        <p:tgtEl>
                                          <p:spTgt spid="13">
                                            <p:txEl>
                                              <p:pRg st="4" end="4"/>
                                            </p:txEl>
                                          </p:spTgt>
                                        </p:tgtEl>
                                        <p:attrNameLst>
                                          <p:attrName>style.visibility</p:attrName>
                                        </p:attrNameLst>
                                      </p:cBhvr>
                                      <p:to>
                                        <p:strVal val="hidden"/>
                                      </p:to>
                                    </p:set>
                                  </p:childTnLst>
                                </p:cTn>
                              </p:par>
                              <p:par>
                                <p:cTn id="95" presetID="12" presetClass="exit" presetSubtype="2" fill="hold" grpId="1" nodeType="withEffect">
                                  <p:stCondLst>
                                    <p:cond delay="0"/>
                                  </p:stCondLst>
                                  <p:childTnLst>
                                    <p:anim calcmode="lin" valueType="num">
                                      <p:cBhvr additive="base">
                                        <p:cTn id="96" dur="500"/>
                                        <p:tgtEl>
                                          <p:spTgt spid="13">
                                            <p:txEl>
                                              <p:pRg st="6" end="6"/>
                                            </p:txEl>
                                          </p:spTgt>
                                        </p:tgtEl>
                                        <p:attrNameLst>
                                          <p:attrName>ppt_x</p:attrName>
                                        </p:attrNameLst>
                                      </p:cBhvr>
                                      <p:tavLst>
                                        <p:tav tm="0">
                                          <p:val>
                                            <p:strVal val="#ppt_x"/>
                                          </p:val>
                                        </p:tav>
                                        <p:tav tm="100000">
                                          <p:val>
                                            <p:strVal val="#ppt_x+#ppt_w*1.125000"/>
                                          </p:val>
                                        </p:tav>
                                      </p:tavLst>
                                    </p:anim>
                                    <p:animEffect transition="out" filter="wipe(right)">
                                      <p:cBhvr>
                                        <p:cTn id="97" dur="500"/>
                                        <p:tgtEl>
                                          <p:spTgt spid="13">
                                            <p:txEl>
                                              <p:pRg st="6" end="6"/>
                                            </p:txEl>
                                          </p:spTgt>
                                        </p:tgtEl>
                                      </p:cBhvr>
                                    </p:animEffect>
                                    <p:set>
                                      <p:cBhvr>
                                        <p:cTn id="98" dur="1" fill="hold">
                                          <p:stCondLst>
                                            <p:cond delay="499"/>
                                          </p:stCondLst>
                                        </p:cTn>
                                        <p:tgtEl>
                                          <p:spTgt spid="13">
                                            <p:txEl>
                                              <p:pRg st="6" end="6"/>
                                            </p:txEl>
                                          </p:spTgt>
                                        </p:tgtEl>
                                        <p:attrNameLst>
                                          <p:attrName>style.visibility</p:attrName>
                                        </p:attrNameLst>
                                      </p:cBhvr>
                                      <p:to>
                                        <p:strVal val="hidden"/>
                                      </p:to>
                                    </p:set>
                                  </p:childTnLst>
                                </p:cTn>
                              </p:par>
                              <p:par>
                                <p:cTn id="99" presetID="12" presetClass="exit" presetSubtype="2" fill="hold" grpId="1" nodeType="withEffect">
                                  <p:stCondLst>
                                    <p:cond delay="0"/>
                                  </p:stCondLst>
                                  <p:childTnLst>
                                    <p:anim calcmode="lin" valueType="num">
                                      <p:cBhvr additive="base">
                                        <p:cTn id="100" dur="500"/>
                                        <p:tgtEl>
                                          <p:spTgt spid="13">
                                            <p:txEl>
                                              <p:pRg st="8" end="8"/>
                                            </p:txEl>
                                          </p:spTgt>
                                        </p:tgtEl>
                                        <p:attrNameLst>
                                          <p:attrName>ppt_x</p:attrName>
                                        </p:attrNameLst>
                                      </p:cBhvr>
                                      <p:tavLst>
                                        <p:tav tm="0">
                                          <p:val>
                                            <p:strVal val="#ppt_x"/>
                                          </p:val>
                                        </p:tav>
                                        <p:tav tm="100000">
                                          <p:val>
                                            <p:strVal val="#ppt_x+#ppt_w*1.125000"/>
                                          </p:val>
                                        </p:tav>
                                      </p:tavLst>
                                    </p:anim>
                                    <p:animEffect transition="out" filter="wipe(right)">
                                      <p:cBhvr>
                                        <p:cTn id="101" dur="500"/>
                                        <p:tgtEl>
                                          <p:spTgt spid="13">
                                            <p:txEl>
                                              <p:pRg st="8" end="8"/>
                                            </p:txEl>
                                          </p:spTgt>
                                        </p:tgtEl>
                                      </p:cBhvr>
                                    </p:animEffect>
                                    <p:set>
                                      <p:cBhvr>
                                        <p:cTn id="102" dur="1" fill="hold">
                                          <p:stCondLst>
                                            <p:cond delay="499"/>
                                          </p:stCondLst>
                                        </p:cTn>
                                        <p:tgtEl>
                                          <p:spTgt spid="13">
                                            <p:txEl>
                                              <p:pRg st="8" end="8"/>
                                            </p:txEl>
                                          </p:spTgt>
                                        </p:tgtEl>
                                        <p:attrNameLst>
                                          <p:attrName>style.visibility</p:attrName>
                                        </p:attrNameLst>
                                      </p:cBhvr>
                                      <p:to>
                                        <p:strVal val="hidden"/>
                                      </p:to>
                                    </p:set>
                                  </p:childTnLst>
                                </p:cTn>
                              </p:par>
                              <p:par>
                                <p:cTn id="103" presetID="12" presetClass="exit" presetSubtype="2" fill="hold" grpId="1" nodeType="withEffect">
                                  <p:stCondLst>
                                    <p:cond delay="0"/>
                                  </p:stCondLst>
                                  <p:childTnLst>
                                    <p:anim calcmode="lin" valueType="num">
                                      <p:cBhvr additive="base">
                                        <p:cTn id="104" dur="500"/>
                                        <p:tgtEl>
                                          <p:spTgt spid="13">
                                            <p:txEl>
                                              <p:pRg st="10" end="10"/>
                                            </p:txEl>
                                          </p:spTgt>
                                        </p:tgtEl>
                                        <p:attrNameLst>
                                          <p:attrName>ppt_x</p:attrName>
                                        </p:attrNameLst>
                                      </p:cBhvr>
                                      <p:tavLst>
                                        <p:tav tm="0">
                                          <p:val>
                                            <p:strVal val="#ppt_x"/>
                                          </p:val>
                                        </p:tav>
                                        <p:tav tm="100000">
                                          <p:val>
                                            <p:strVal val="#ppt_x+#ppt_w*1.125000"/>
                                          </p:val>
                                        </p:tav>
                                      </p:tavLst>
                                    </p:anim>
                                    <p:animEffect transition="out" filter="wipe(right)">
                                      <p:cBhvr>
                                        <p:cTn id="105" dur="500"/>
                                        <p:tgtEl>
                                          <p:spTgt spid="13">
                                            <p:txEl>
                                              <p:pRg st="10" end="10"/>
                                            </p:txEl>
                                          </p:spTgt>
                                        </p:tgtEl>
                                      </p:cBhvr>
                                    </p:animEffect>
                                    <p:set>
                                      <p:cBhvr>
                                        <p:cTn id="106" dur="1" fill="hold">
                                          <p:stCondLst>
                                            <p:cond delay="499"/>
                                          </p:stCondLst>
                                        </p:cTn>
                                        <p:tgtEl>
                                          <p:spTgt spid="13">
                                            <p:txEl>
                                              <p:pRg st="10" end="10"/>
                                            </p:txEl>
                                          </p:spTgt>
                                        </p:tgtEl>
                                        <p:attrNameLst>
                                          <p:attrName>style.visibility</p:attrName>
                                        </p:attrNameLst>
                                      </p:cBhvr>
                                      <p:to>
                                        <p:strVal val="hidden"/>
                                      </p:to>
                                    </p:set>
                                  </p:childTnLst>
                                </p:cTn>
                              </p:par>
                              <p:par>
                                <p:cTn id="107" presetID="12" presetClass="exit" presetSubtype="2" fill="hold" grpId="1" nodeType="withEffect">
                                  <p:stCondLst>
                                    <p:cond delay="0"/>
                                  </p:stCondLst>
                                  <p:childTnLst>
                                    <p:anim calcmode="lin" valueType="num">
                                      <p:cBhvr additive="base">
                                        <p:cTn id="108" dur="500"/>
                                        <p:tgtEl>
                                          <p:spTgt spid="13">
                                            <p:txEl>
                                              <p:pRg st="12" end="12"/>
                                            </p:txEl>
                                          </p:spTgt>
                                        </p:tgtEl>
                                        <p:attrNameLst>
                                          <p:attrName>ppt_x</p:attrName>
                                        </p:attrNameLst>
                                      </p:cBhvr>
                                      <p:tavLst>
                                        <p:tav tm="0">
                                          <p:val>
                                            <p:strVal val="#ppt_x"/>
                                          </p:val>
                                        </p:tav>
                                        <p:tav tm="100000">
                                          <p:val>
                                            <p:strVal val="#ppt_x+#ppt_w*1.125000"/>
                                          </p:val>
                                        </p:tav>
                                      </p:tavLst>
                                    </p:anim>
                                    <p:animEffect transition="out" filter="wipe(right)">
                                      <p:cBhvr>
                                        <p:cTn id="109" dur="500"/>
                                        <p:tgtEl>
                                          <p:spTgt spid="13">
                                            <p:txEl>
                                              <p:pRg st="12" end="12"/>
                                            </p:txEl>
                                          </p:spTgt>
                                        </p:tgtEl>
                                      </p:cBhvr>
                                    </p:animEffect>
                                    <p:set>
                                      <p:cBhvr>
                                        <p:cTn id="110" dur="1" fill="hold">
                                          <p:stCondLst>
                                            <p:cond delay="499"/>
                                          </p:stCondLst>
                                        </p:cTn>
                                        <p:tgtEl>
                                          <p:spTgt spid="13">
                                            <p:txEl>
                                              <p:pRg st="12" end="12"/>
                                            </p:txEl>
                                          </p:spTgt>
                                        </p:tgtEl>
                                        <p:attrNameLst>
                                          <p:attrName>style.visibility</p:attrName>
                                        </p:attrNameLst>
                                      </p:cBhvr>
                                      <p:to>
                                        <p:strVal val="hidden"/>
                                      </p:to>
                                    </p:set>
                                  </p:childTnLst>
                                </p:cTn>
                              </p:par>
                              <p:par>
                                <p:cTn id="111" presetID="12" presetClass="exit" presetSubtype="8" fill="hold" grpId="1" nodeType="withEffect">
                                  <p:stCondLst>
                                    <p:cond delay="0"/>
                                  </p:stCondLst>
                                  <p:childTnLst>
                                    <p:anim calcmode="lin" valueType="num">
                                      <p:cBhvr additive="base">
                                        <p:cTn id="112" dur="500"/>
                                        <p:tgtEl>
                                          <p:spTgt spid="14">
                                            <p:txEl>
                                              <p:pRg st="0" end="0"/>
                                            </p:txEl>
                                          </p:spTgt>
                                        </p:tgtEl>
                                        <p:attrNameLst>
                                          <p:attrName>ppt_x</p:attrName>
                                        </p:attrNameLst>
                                      </p:cBhvr>
                                      <p:tavLst>
                                        <p:tav tm="0">
                                          <p:val>
                                            <p:strVal val="#ppt_x"/>
                                          </p:val>
                                        </p:tav>
                                        <p:tav tm="100000">
                                          <p:val>
                                            <p:strVal val="#ppt_x-#ppt_w*1.125000"/>
                                          </p:val>
                                        </p:tav>
                                      </p:tavLst>
                                    </p:anim>
                                    <p:animEffect transition="out" filter="wipe(left)">
                                      <p:cBhvr>
                                        <p:cTn id="113" dur="500"/>
                                        <p:tgtEl>
                                          <p:spTgt spid="14">
                                            <p:txEl>
                                              <p:pRg st="0" end="0"/>
                                            </p:txEl>
                                          </p:spTgt>
                                        </p:tgtEl>
                                      </p:cBhvr>
                                    </p:animEffect>
                                    <p:set>
                                      <p:cBhvr>
                                        <p:cTn id="114" dur="1" fill="hold">
                                          <p:stCondLst>
                                            <p:cond delay="499"/>
                                          </p:stCondLst>
                                        </p:cTn>
                                        <p:tgtEl>
                                          <p:spTgt spid="14">
                                            <p:txEl>
                                              <p:pRg st="0" end="0"/>
                                            </p:txEl>
                                          </p:spTgt>
                                        </p:tgtEl>
                                        <p:attrNameLst>
                                          <p:attrName>style.visibility</p:attrName>
                                        </p:attrNameLst>
                                      </p:cBhvr>
                                      <p:to>
                                        <p:strVal val="hidden"/>
                                      </p:to>
                                    </p:set>
                                  </p:childTnLst>
                                </p:cTn>
                              </p:par>
                              <p:par>
                                <p:cTn id="115" presetID="12" presetClass="exit" presetSubtype="8" fill="hold" grpId="1" nodeType="withEffect">
                                  <p:stCondLst>
                                    <p:cond delay="0"/>
                                  </p:stCondLst>
                                  <p:childTnLst>
                                    <p:anim calcmode="lin" valueType="num">
                                      <p:cBhvr additive="base">
                                        <p:cTn id="116" dur="500"/>
                                        <p:tgtEl>
                                          <p:spTgt spid="14">
                                            <p:txEl>
                                              <p:pRg st="2" end="2"/>
                                            </p:txEl>
                                          </p:spTgt>
                                        </p:tgtEl>
                                        <p:attrNameLst>
                                          <p:attrName>ppt_x</p:attrName>
                                        </p:attrNameLst>
                                      </p:cBhvr>
                                      <p:tavLst>
                                        <p:tav tm="0">
                                          <p:val>
                                            <p:strVal val="#ppt_x"/>
                                          </p:val>
                                        </p:tav>
                                        <p:tav tm="100000">
                                          <p:val>
                                            <p:strVal val="#ppt_x-#ppt_w*1.125000"/>
                                          </p:val>
                                        </p:tav>
                                      </p:tavLst>
                                    </p:anim>
                                    <p:animEffect transition="out" filter="wipe(left)">
                                      <p:cBhvr>
                                        <p:cTn id="117" dur="500"/>
                                        <p:tgtEl>
                                          <p:spTgt spid="14">
                                            <p:txEl>
                                              <p:pRg st="2" end="2"/>
                                            </p:txEl>
                                          </p:spTgt>
                                        </p:tgtEl>
                                      </p:cBhvr>
                                    </p:animEffect>
                                    <p:set>
                                      <p:cBhvr>
                                        <p:cTn id="118" dur="1" fill="hold">
                                          <p:stCondLst>
                                            <p:cond delay="499"/>
                                          </p:stCondLst>
                                        </p:cTn>
                                        <p:tgtEl>
                                          <p:spTgt spid="14">
                                            <p:txEl>
                                              <p:pRg st="2" end="2"/>
                                            </p:txEl>
                                          </p:spTgt>
                                        </p:tgtEl>
                                        <p:attrNameLst>
                                          <p:attrName>style.visibility</p:attrName>
                                        </p:attrNameLst>
                                      </p:cBhvr>
                                      <p:to>
                                        <p:strVal val="hidden"/>
                                      </p:to>
                                    </p:set>
                                  </p:childTnLst>
                                </p:cTn>
                              </p:par>
                              <p:par>
                                <p:cTn id="119" presetID="12" presetClass="exit" presetSubtype="8" fill="hold" grpId="1" nodeType="withEffect">
                                  <p:stCondLst>
                                    <p:cond delay="0"/>
                                  </p:stCondLst>
                                  <p:childTnLst>
                                    <p:anim calcmode="lin" valueType="num">
                                      <p:cBhvr additive="base">
                                        <p:cTn id="120" dur="500"/>
                                        <p:tgtEl>
                                          <p:spTgt spid="14">
                                            <p:txEl>
                                              <p:pRg st="4" end="4"/>
                                            </p:txEl>
                                          </p:spTgt>
                                        </p:tgtEl>
                                        <p:attrNameLst>
                                          <p:attrName>ppt_x</p:attrName>
                                        </p:attrNameLst>
                                      </p:cBhvr>
                                      <p:tavLst>
                                        <p:tav tm="0">
                                          <p:val>
                                            <p:strVal val="#ppt_x"/>
                                          </p:val>
                                        </p:tav>
                                        <p:tav tm="100000">
                                          <p:val>
                                            <p:strVal val="#ppt_x-#ppt_w*1.125000"/>
                                          </p:val>
                                        </p:tav>
                                      </p:tavLst>
                                    </p:anim>
                                    <p:animEffect transition="out" filter="wipe(left)">
                                      <p:cBhvr>
                                        <p:cTn id="121" dur="500"/>
                                        <p:tgtEl>
                                          <p:spTgt spid="14">
                                            <p:txEl>
                                              <p:pRg st="4" end="4"/>
                                            </p:txEl>
                                          </p:spTgt>
                                        </p:tgtEl>
                                      </p:cBhvr>
                                    </p:animEffect>
                                    <p:set>
                                      <p:cBhvr>
                                        <p:cTn id="122" dur="1" fill="hold">
                                          <p:stCondLst>
                                            <p:cond delay="499"/>
                                          </p:stCondLst>
                                        </p:cTn>
                                        <p:tgtEl>
                                          <p:spTgt spid="14">
                                            <p:txEl>
                                              <p:pRg st="4" end="4"/>
                                            </p:txEl>
                                          </p:spTgt>
                                        </p:tgtEl>
                                        <p:attrNameLst>
                                          <p:attrName>style.visibility</p:attrName>
                                        </p:attrNameLst>
                                      </p:cBhvr>
                                      <p:to>
                                        <p:strVal val="hidden"/>
                                      </p:to>
                                    </p:set>
                                  </p:childTnLst>
                                </p:cTn>
                              </p:par>
                              <p:par>
                                <p:cTn id="123" presetID="12" presetClass="exit" presetSubtype="8" fill="hold" grpId="1" nodeType="withEffect">
                                  <p:stCondLst>
                                    <p:cond delay="0"/>
                                  </p:stCondLst>
                                  <p:childTnLst>
                                    <p:anim calcmode="lin" valueType="num">
                                      <p:cBhvr additive="base">
                                        <p:cTn id="124" dur="500"/>
                                        <p:tgtEl>
                                          <p:spTgt spid="14">
                                            <p:txEl>
                                              <p:pRg st="6" end="6"/>
                                            </p:txEl>
                                          </p:spTgt>
                                        </p:tgtEl>
                                        <p:attrNameLst>
                                          <p:attrName>ppt_x</p:attrName>
                                        </p:attrNameLst>
                                      </p:cBhvr>
                                      <p:tavLst>
                                        <p:tav tm="0">
                                          <p:val>
                                            <p:strVal val="#ppt_x"/>
                                          </p:val>
                                        </p:tav>
                                        <p:tav tm="100000">
                                          <p:val>
                                            <p:strVal val="#ppt_x-#ppt_w*1.125000"/>
                                          </p:val>
                                        </p:tav>
                                      </p:tavLst>
                                    </p:anim>
                                    <p:animEffect transition="out" filter="wipe(left)">
                                      <p:cBhvr>
                                        <p:cTn id="125" dur="500"/>
                                        <p:tgtEl>
                                          <p:spTgt spid="14">
                                            <p:txEl>
                                              <p:pRg st="6" end="6"/>
                                            </p:txEl>
                                          </p:spTgt>
                                        </p:tgtEl>
                                      </p:cBhvr>
                                    </p:animEffect>
                                    <p:set>
                                      <p:cBhvr>
                                        <p:cTn id="126" dur="1" fill="hold">
                                          <p:stCondLst>
                                            <p:cond delay="499"/>
                                          </p:stCondLst>
                                        </p:cTn>
                                        <p:tgtEl>
                                          <p:spTgt spid="14">
                                            <p:txEl>
                                              <p:pRg st="6" end="6"/>
                                            </p:txEl>
                                          </p:spTgt>
                                        </p:tgtEl>
                                        <p:attrNameLst>
                                          <p:attrName>style.visibility</p:attrName>
                                        </p:attrNameLst>
                                      </p:cBhvr>
                                      <p:to>
                                        <p:strVal val="hidden"/>
                                      </p:to>
                                    </p:set>
                                  </p:childTnLst>
                                </p:cTn>
                              </p:par>
                              <p:par>
                                <p:cTn id="127" presetID="12" presetClass="exit" presetSubtype="8" fill="hold" grpId="1" nodeType="withEffect">
                                  <p:stCondLst>
                                    <p:cond delay="0"/>
                                  </p:stCondLst>
                                  <p:childTnLst>
                                    <p:anim calcmode="lin" valueType="num">
                                      <p:cBhvr additive="base">
                                        <p:cTn id="128" dur="500"/>
                                        <p:tgtEl>
                                          <p:spTgt spid="14">
                                            <p:txEl>
                                              <p:pRg st="8" end="8"/>
                                            </p:txEl>
                                          </p:spTgt>
                                        </p:tgtEl>
                                        <p:attrNameLst>
                                          <p:attrName>ppt_x</p:attrName>
                                        </p:attrNameLst>
                                      </p:cBhvr>
                                      <p:tavLst>
                                        <p:tav tm="0">
                                          <p:val>
                                            <p:strVal val="#ppt_x"/>
                                          </p:val>
                                        </p:tav>
                                        <p:tav tm="100000">
                                          <p:val>
                                            <p:strVal val="#ppt_x-#ppt_w*1.125000"/>
                                          </p:val>
                                        </p:tav>
                                      </p:tavLst>
                                    </p:anim>
                                    <p:animEffect transition="out" filter="wipe(left)">
                                      <p:cBhvr>
                                        <p:cTn id="129" dur="500"/>
                                        <p:tgtEl>
                                          <p:spTgt spid="14">
                                            <p:txEl>
                                              <p:pRg st="8" end="8"/>
                                            </p:txEl>
                                          </p:spTgt>
                                        </p:tgtEl>
                                      </p:cBhvr>
                                    </p:animEffect>
                                    <p:set>
                                      <p:cBhvr>
                                        <p:cTn id="130" dur="1" fill="hold">
                                          <p:stCondLst>
                                            <p:cond delay="499"/>
                                          </p:stCondLst>
                                        </p:cTn>
                                        <p:tgtEl>
                                          <p:spTgt spid="14">
                                            <p:txEl>
                                              <p:pRg st="8" end="8"/>
                                            </p:txEl>
                                          </p:spTgt>
                                        </p:tgtEl>
                                        <p:attrNameLst>
                                          <p:attrName>style.visibility</p:attrName>
                                        </p:attrNameLst>
                                      </p:cBhvr>
                                      <p:to>
                                        <p:strVal val="hidden"/>
                                      </p:to>
                                    </p:set>
                                  </p:childTnLst>
                                </p:cTn>
                              </p:par>
                              <p:par>
                                <p:cTn id="131" presetID="12" presetClass="exit" presetSubtype="8" fill="hold" grpId="1" nodeType="withEffect">
                                  <p:stCondLst>
                                    <p:cond delay="0"/>
                                  </p:stCondLst>
                                  <p:childTnLst>
                                    <p:anim calcmode="lin" valueType="num">
                                      <p:cBhvr additive="base">
                                        <p:cTn id="132" dur="500"/>
                                        <p:tgtEl>
                                          <p:spTgt spid="14">
                                            <p:txEl>
                                              <p:pRg st="10" end="10"/>
                                            </p:txEl>
                                          </p:spTgt>
                                        </p:tgtEl>
                                        <p:attrNameLst>
                                          <p:attrName>ppt_x</p:attrName>
                                        </p:attrNameLst>
                                      </p:cBhvr>
                                      <p:tavLst>
                                        <p:tav tm="0">
                                          <p:val>
                                            <p:strVal val="#ppt_x"/>
                                          </p:val>
                                        </p:tav>
                                        <p:tav tm="100000">
                                          <p:val>
                                            <p:strVal val="#ppt_x-#ppt_w*1.125000"/>
                                          </p:val>
                                        </p:tav>
                                      </p:tavLst>
                                    </p:anim>
                                    <p:animEffect transition="out" filter="wipe(left)">
                                      <p:cBhvr>
                                        <p:cTn id="133" dur="500"/>
                                        <p:tgtEl>
                                          <p:spTgt spid="14">
                                            <p:txEl>
                                              <p:pRg st="10" end="10"/>
                                            </p:txEl>
                                          </p:spTgt>
                                        </p:tgtEl>
                                      </p:cBhvr>
                                    </p:animEffect>
                                    <p:set>
                                      <p:cBhvr>
                                        <p:cTn id="134" dur="1" fill="hold">
                                          <p:stCondLst>
                                            <p:cond delay="499"/>
                                          </p:stCondLst>
                                        </p:cTn>
                                        <p:tgtEl>
                                          <p:spTgt spid="14">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3" grpId="1" uiExpand="1" build="p"/>
      <p:bldP spid="14" grpId="0" uiExpand="1" build="p"/>
      <p:bldP spid="14" grpId="1"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3" name="Shape 112"/>
          <p:cNvSpPr txBox="1">
            <a:spLocks noGrp="1"/>
          </p:cNvSpPr>
          <p:nvPr>
            <p:ph type="body" idx="1"/>
          </p:nvPr>
        </p:nvSpPr>
        <p:spPr>
          <a:xfrm>
            <a:off x="540327" y="600481"/>
            <a:ext cx="3636818" cy="5758755"/>
          </a:xfrm>
          <a:prstGeom prst="rect">
            <a:avLst/>
          </a:prstGeom>
        </p:spPr>
        <p:txBody>
          <a:bodyPr lIns="91425" tIns="91425" rIns="91425" bIns="91425" anchor="t" anchorCtr="0">
            <a:noAutofit/>
          </a:bodyPr>
          <a:lstStyle/>
          <a:p>
            <a:pPr algn="r">
              <a:buNone/>
            </a:pPr>
            <a:endParaRPr lang="en-US" sz="2400" dirty="0">
              <a:solidFill>
                <a:schemeClr val="tx1">
                  <a:lumMod val="75000"/>
                  <a:lumOff val="25000"/>
                </a:schemeClr>
              </a:solidFill>
            </a:endParaRP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Understanding educational phenomena</a:t>
            </a: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Making generalizations</a:t>
            </a: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Building theories</a:t>
            </a:r>
          </a:p>
          <a:p>
            <a:pPr algn="r">
              <a:buNone/>
            </a:pPr>
            <a:endParaRPr lang="en-US" sz="2400" dirty="0">
              <a:solidFill>
                <a:schemeClr val="tx1">
                  <a:lumMod val="75000"/>
                  <a:lumOff val="25000"/>
                </a:schemeClr>
              </a:solidFill>
            </a:endParaRPr>
          </a:p>
          <a:p>
            <a:pPr algn="r">
              <a:buNone/>
            </a:pPr>
            <a:r>
              <a:rPr lang="en-US" sz="2400" dirty="0">
                <a:solidFill>
                  <a:schemeClr val="tx1">
                    <a:lumMod val="75000"/>
                    <a:lumOff val="25000"/>
                  </a:schemeClr>
                </a:solidFill>
              </a:rPr>
              <a:t>Contributing to research literature</a:t>
            </a:r>
          </a:p>
        </p:txBody>
      </p:sp>
      <p:sp>
        <p:nvSpPr>
          <p:cNvPr id="14" name="Shape 112"/>
          <p:cNvSpPr txBox="1">
            <a:spLocks/>
          </p:cNvSpPr>
          <p:nvPr/>
        </p:nvSpPr>
        <p:spPr>
          <a:xfrm>
            <a:off x="7971040" y="600481"/>
            <a:ext cx="3636818" cy="575875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None/>
            </a:pPr>
            <a:endParaRPr lang="en-US" sz="2400" dirty="0">
              <a:solidFill>
                <a:schemeClr val="tx1">
                  <a:lumMod val="75000"/>
                  <a:lumOff val="25000"/>
                </a:schemeClr>
              </a:solidFill>
            </a:endParaRPr>
          </a:p>
          <a:p>
            <a:pPr>
              <a:buNone/>
            </a:pPr>
            <a:endParaRPr lang="en-US" sz="2400" dirty="0">
              <a:solidFill>
                <a:schemeClr val="tx1">
                  <a:lumMod val="75000"/>
                  <a:lumOff val="25000"/>
                </a:schemeClr>
              </a:solidFill>
            </a:endParaRPr>
          </a:p>
          <a:p>
            <a:pPr>
              <a:buNone/>
            </a:pPr>
            <a:r>
              <a:rPr lang="en-US" sz="2400" dirty="0">
                <a:solidFill>
                  <a:schemeClr val="tx1">
                    <a:lumMod val="75000"/>
                    <a:lumOff val="25000"/>
                  </a:schemeClr>
                </a:solidFill>
              </a:rPr>
              <a:t>improving professional practice</a:t>
            </a:r>
          </a:p>
          <a:p>
            <a:pPr>
              <a:buNone/>
            </a:pPr>
            <a:endParaRPr lang="en-US" sz="2400" dirty="0">
              <a:solidFill>
                <a:schemeClr val="tx1">
                  <a:lumMod val="75000"/>
                  <a:lumOff val="25000"/>
                </a:schemeClr>
              </a:solidFill>
            </a:endParaRPr>
          </a:p>
          <a:p>
            <a:pPr>
              <a:buNone/>
            </a:pPr>
            <a:r>
              <a:rPr lang="en-US" sz="2400" dirty="0">
                <a:solidFill>
                  <a:schemeClr val="tx1">
                    <a:lumMod val="75000"/>
                    <a:lumOff val="25000"/>
                  </a:schemeClr>
                </a:solidFill>
              </a:rPr>
              <a:t>solving problems in school</a:t>
            </a:r>
          </a:p>
          <a:p>
            <a:pPr>
              <a:buNone/>
            </a:pPr>
            <a:endParaRPr lang="en-US" sz="2400" dirty="0">
              <a:solidFill>
                <a:schemeClr val="tx1">
                  <a:lumMod val="75000"/>
                  <a:lumOff val="25000"/>
                </a:schemeClr>
              </a:solidFill>
            </a:endParaRPr>
          </a:p>
          <a:p>
            <a:pPr>
              <a:buNone/>
            </a:pPr>
            <a:r>
              <a:rPr lang="en-US" sz="2400" dirty="0">
                <a:solidFill>
                  <a:schemeClr val="tx1">
                    <a:lumMod val="75000"/>
                    <a:lumOff val="25000"/>
                  </a:schemeClr>
                </a:solidFill>
              </a:rPr>
              <a:t>addressing pedagogical issues</a:t>
            </a:r>
          </a:p>
        </p:txBody>
      </p:sp>
      <p:sp>
        <p:nvSpPr>
          <p:cNvPr id="4" name="Rectangle 3"/>
          <p:cNvSpPr/>
          <p:nvPr/>
        </p:nvSpPr>
        <p:spPr>
          <a:xfrm>
            <a:off x="5092198"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ectangle 4"/>
          <p:cNvSpPr/>
          <p:nvPr/>
        </p:nvSpPr>
        <p:spPr>
          <a:xfrm>
            <a:off x="6614747"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ectangle 5"/>
          <p:cNvSpPr/>
          <p:nvPr/>
        </p:nvSpPr>
        <p:spPr>
          <a:xfrm>
            <a:off x="7079260"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p:cNvSpPr/>
          <p:nvPr/>
        </p:nvSpPr>
        <p:spPr>
          <a:xfrm>
            <a:off x="4627685"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ectangle 11"/>
          <p:cNvSpPr/>
          <p:nvPr/>
        </p:nvSpPr>
        <p:spPr>
          <a:xfrm>
            <a:off x="4627685" y="362882"/>
            <a:ext cx="2936631" cy="106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 sz="28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Implications of Findings</a:t>
            </a:r>
          </a:p>
        </p:txBody>
      </p:sp>
      <p:sp>
        <p:nvSpPr>
          <p:cNvPr id="15" name="Rectangle 14"/>
          <p:cNvSpPr/>
          <p:nvPr/>
        </p:nvSpPr>
        <p:spPr>
          <a:xfrm>
            <a:off x="4627684" y="1565621"/>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8420613"/>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 calcmode="lin" valueType="num">
                                      <p:cBhvr additive="base">
                                        <p:cTn id="7" dur="500"/>
                                        <p:tgtEl>
                                          <p:spTgt spid="13">
                                            <p:txEl>
                                              <p:pRg st="2" end="2"/>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13">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grpId="0" nodeType="clickEffect">
                                  <p:stCondLst>
                                    <p:cond delay="0"/>
                                  </p:stCondLst>
                                  <p:childTnLst>
                                    <p:set>
                                      <p:cBhvr>
                                        <p:cTn id="12" dur="1" fill="hold">
                                          <p:stCondLst>
                                            <p:cond delay="0"/>
                                          </p:stCondLst>
                                        </p:cTn>
                                        <p:tgtEl>
                                          <p:spTgt spid="13">
                                            <p:txEl>
                                              <p:pRg st="4" end="4"/>
                                            </p:txEl>
                                          </p:spTgt>
                                        </p:tgtEl>
                                        <p:attrNameLst>
                                          <p:attrName>style.visibility</p:attrName>
                                        </p:attrNameLst>
                                      </p:cBhvr>
                                      <p:to>
                                        <p:strVal val="visible"/>
                                      </p:to>
                                    </p:set>
                                    <p:anim calcmode="lin" valueType="num">
                                      <p:cBhvr additive="base">
                                        <p:cTn id="13" dur="500"/>
                                        <p:tgtEl>
                                          <p:spTgt spid="13">
                                            <p:txEl>
                                              <p:pRg st="4" end="4"/>
                                            </p:txEl>
                                          </p:spTgt>
                                        </p:tgtEl>
                                        <p:attrNameLst>
                                          <p:attrName>ppt_x</p:attrName>
                                        </p:attrNameLst>
                                      </p:cBhvr>
                                      <p:tavLst>
                                        <p:tav tm="0">
                                          <p:val>
                                            <p:strVal val="#ppt_x+#ppt_w*1.125000"/>
                                          </p:val>
                                        </p:tav>
                                        <p:tav tm="100000">
                                          <p:val>
                                            <p:strVal val="#ppt_x"/>
                                          </p:val>
                                        </p:tav>
                                      </p:tavLst>
                                    </p:anim>
                                    <p:animEffect transition="in" filter="wipe(left)">
                                      <p:cBhvr>
                                        <p:cTn id="14" dur="500"/>
                                        <p:tgtEl>
                                          <p:spTgt spid="13">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anim calcmode="lin" valueType="num">
                                      <p:cBhvr additive="base">
                                        <p:cTn id="19" dur="500"/>
                                        <p:tgtEl>
                                          <p:spTgt spid="13">
                                            <p:txEl>
                                              <p:pRg st="6" end="6"/>
                                            </p:txEl>
                                          </p:spTgt>
                                        </p:tgtEl>
                                        <p:attrNameLst>
                                          <p:attrName>ppt_x</p:attrName>
                                        </p:attrNameLst>
                                      </p:cBhvr>
                                      <p:tavLst>
                                        <p:tav tm="0">
                                          <p:val>
                                            <p:strVal val="#ppt_x+#ppt_w*1.125000"/>
                                          </p:val>
                                        </p:tav>
                                        <p:tav tm="100000">
                                          <p:val>
                                            <p:strVal val="#ppt_x"/>
                                          </p:val>
                                        </p:tav>
                                      </p:tavLst>
                                    </p:anim>
                                    <p:animEffect transition="in" filter="wipe(left)">
                                      <p:cBhvr>
                                        <p:cTn id="20" dur="500"/>
                                        <p:tgtEl>
                                          <p:spTgt spid="1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2" fill="hold" grpId="0" nodeType="clickEffect">
                                  <p:stCondLst>
                                    <p:cond delay="0"/>
                                  </p:stCondLst>
                                  <p:childTnLst>
                                    <p:set>
                                      <p:cBhvr>
                                        <p:cTn id="24" dur="1" fill="hold">
                                          <p:stCondLst>
                                            <p:cond delay="0"/>
                                          </p:stCondLst>
                                        </p:cTn>
                                        <p:tgtEl>
                                          <p:spTgt spid="13">
                                            <p:txEl>
                                              <p:pRg st="8" end="8"/>
                                            </p:txEl>
                                          </p:spTgt>
                                        </p:tgtEl>
                                        <p:attrNameLst>
                                          <p:attrName>style.visibility</p:attrName>
                                        </p:attrNameLst>
                                      </p:cBhvr>
                                      <p:to>
                                        <p:strVal val="visible"/>
                                      </p:to>
                                    </p:set>
                                    <p:anim calcmode="lin" valueType="num">
                                      <p:cBhvr additive="base">
                                        <p:cTn id="25" dur="500"/>
                                        <p:tgtEl>
                                          <p:spTgt spid="13">
                                            <p:txEl>
                                              <p:pRg st="8" end="8"/>
                                            </p:txEl>
                                          </p:spTgt>
                                        </p:tgtEl>
                                        <p:attrNameLst>
                                          <p:attrName>ppt_x</p:attrName>
                                        </p:attrNameLst>
                                      </p:cBhvr>
                                      <p:tavLst>
                                        <p:tav tm="0">
                                          <p:val>
                                            <p:strVal val="#ppt_x+#ppt_w*1.125000"/>
                                          </p:val>
                                        </p:tav>
                                        <p:tav tm="100000">
                                          <p:val>
                                            <p:strVal val="#ppt_x"/>
                                          </p:val>
                                        </p:tav>
                                      </p:tavLst>
                                    </p:anim>
                                    <p:animEffect transition="in" filter="wipe(left)">
                                      <p:cBhvr>
                                        <p:cTn id="26" dur="500"/>
                                        <p:tgtEl>
                                          <p:spTgt spid="1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14">
                                            <p:txEl>
                                              <p:pRg st="2" end="2"/>
                                            </p:txEl>
                                          </p:spTgt>
                                        </p:tgtEl>
                                        <p:attrNameLst>
                                          <p:attrName>style.visibility</p:attrName>
                                        </p:attrNameLst>
                                      </p:cBhvr>
                                      <p:to>
                                        <p:strVal val="visible"/>
                                      </p:to>
                                    </p:set>
                                    <p:anim calcmode="lin" valueType="num">
                                      <p:cBhvr additive="base">
                                        <p:cTn id="31" dur="500"/>
                                        <p:tgtEl>
                                          <p:spTgt spid="14">
                                            <p:txEl>
                                              <p:pRg st="2" end="2"/>
                                            </p:txEl>
                                          </p:spTgt>
                                        </p:tgtEl>
                                        <p:attrNameLst>
                                          <p:attrName>ppt_x</p:attrName>
                                        </p:attrNameLst>
                                      </p:cBhvr>
                                      <p:tavLst>
                                        <p:tav tm="0">
                                          <p:val>
                                            <p:strVal val="#ppt_x-#ppt_w*1.125000"/>
                                          </p:val>
                                        </p:tav>
                                        <p:tav tm="100000">
                                          <p:val>
                                            <p:strVal val="#ppt_x"/>
                                          </p:val>
                                        </p:tav>
                                      </p:tavLst>
                                    </p:anim>
                                    <p:animEffect transition="in" filter="wipe(right)">
                                      <p:cBhvr>
                                        <p:cTn id="32" dur="500"/>
                                        <p:tgtEl>
                                          <p:spTgt spid="1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14">
                                            <p:txEl>
                                              <p:pRg st="4" end="4"/>
                                            </p:txEl>
                                          </p:spTgt>
                                        </p:tgtEl>
                                        <p:attrNameLst>
                                          <p:attrName>style.visibility</p:attrName>
                                        </p:attrNameLst>
                                      </p:cBhvr>
                                      <p:to>
                                        <p:strVal val="visible"/>
                                      </p:to>
                                    </p:set>
                                    <p:anim calcmode="lin" valueType="num">
                                      <p:cBhvr additive="base">
                                        <p:cTn id="37" dur="500"/>
                                        <p:tgtEl>
                                          <p:spTgt spid="14">
                                            <p:txEl>
                                              <p:pRg st="4" end="4"/>
                                            </p:txEl>
                                          </p:spTgt>
                                        </p:tgtEl>
                                        <p:attrNameLst>
                                          <p:attrName>ppt_x</p:attrName>
                                        </p:attrNameLst>
                                      </p:cBhvr>
                                      <p:tavLst>
                                        <p:tav tm="0">
                                          <p:val>
                                            <p:strVal val="#ppt_x-#ppt_w*1.125000"/>
                                          </p:val>
                                        </p:tav>
                                        <p:tav tm="100000">
                                          <p:val>
                                            <p:strVal val="#ppt_x"/>
                                          </p:val>
                                        </p:tav>
                                      </p:tavLst>
                                    </p:anim>
                                    <p:animEffect transition="in" filter="wipe(right)">
                                      <p:cBhvr>
                                        <p:cTn id="38" dur="500"/>
                                        <p:tgtEl>
                                          <p:spTgt spid="14">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8" fill="hold" grpId="0" nodeType="clickEffect">
                                  <p:stCondLst>
                                    <p:cond delay="0"/>
                                  </p:stCondLst>
                                  <p:childTnLst>
                                    <p:set>
                                      <p:cBhvr>
                                        <p:cTn id="42" dur="1" fill="hold">
                                          <p:stCondLst>
                                            <p:cond delay="0"/>
                                          </p:stCondLst>
                                        </p:cTn>
                                        <p:tgtEl>
                                          <p:spTgt spid="14">
                                            <p:txEl>
                                              <p:pRg st="6" end="6"/>
                                            </p:txEl>
                                          </p:spTgt>
                                        </p:tgtEl>
                                        <p:attrNameLst>
                                          <p:attrName>style.visibility</p:attrName>
                                        </p:attrNameLst>
                                      </p:cBhvr>
                                      <p:to>
                                        <p:strVal val="visible"/>
                                      </p:to>
                                    </p:set>
                                    <p:anim calcmode="lin" valueType="num">
                                      <p:cBhvr additive="base">
                                        <p:cTn id="43" dur="500"/>
                                        <p:tgtEl>
                                          <p:spTgt spid="14">
                                            <p:txEl>
                                              <p:pRg st="6" end="6"/>
                                            </p:txEl>
                                          </p:spTgt>
                                        </p:tgtEl>
                                        <p:attrNameLst>
                                          <p:attrName>ppt_x</p:attrName>
                                        </p:attrNameLst>
                                      </p:cBhvr>
                                      <p:tavLst>
                                        <p:tav tm="0">
                                          <p:val>
                                            <p:strVal val="#ppt_x-#ppt_w*1.125000"/>
                                          </p:val>
                                        </p:tav>
                                        <p:tav tm="100000">
                                          <p:val>
                                            <p:strVal val="#ppt_x"/>
                                          </p:val>
                                        </p:tav>
                                      </p:tavLst>
                                    </p:anim>
                                    <p:animEffect transition="in" filter="wipe(right)">
                                      <p:cBhvr>
                                        <p:cTn id="44" dur="500"/>
                                        <p:tgtEl>
                                          <p:spTgt spid="1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xit" presetSubtype="2" fill="hold" grpId="1" nodeType="clickEffect">
                                  <p:stCondLst>
                                    <p:cond delay="0"/>
                                  </p:stCondLst>
                                  <p:childTnLst>
                                    <p:anim calcmode="lin" valueType="num">
                                      <p:cBhvr additive="base">
                                        <p:cTn id="48" dur="500"/>
                                        <p:tgtEl>
                                          <p:spTgt spid="13">
                                            <p:txEl>
                                              <p:pRg st="2" end="2"/>
                                            </p:txEl>
                                          </p:spTgt>
                                        </p:tgtEl>
                                        <p:attrNameLst>
                                          <p:attrName>ppt_x</p:attrName>
                                        </p:attrNameLst>
                                      </p:cBhvr>
                                      <p:tavLst>
                                        <p:tav tm="0">
                                          <p:val>
                                            <p:strVal val="#ppt_x"/>
                                          </p:val>
                                        </p:tav>
                                        <p:tav tm="100000">
                                          <p:val>
                                            <p:strVal val="#ppt_x+#ppt_w*1.125000"/>
                                          </p:val>
                                        </p:tav>
                                      </p:tavLst>
                                    </p:anim>
                                    <p:animEffect transition="out" filter="wipe(right)">
                                      <p:cBhvr>
                                        <p:cTn id="49" dur="500"/>
                                        <p:tgtEl>
                                          <p:spTgt spid="13">
                                            <p:txEl>
                                              <p:pRg st="2" end="2"/>
                                            </p:txEl>
                                          </p:spTgt>
                                        </p:tgtEl>
                                      </p:cBhvr>
                                    </p:animEffect>
                                    <p:set>
                                      <p:cBhvr>
                                        <p:cTn id="50" dur="1" fill="hold">
                                          <p:stCondLst>
                                            <p:cond delay="499"/>
                                          </p:stCondLst>
                                        </p:cTn>
                                        <p:tgtEl>
                                          <p:spTgt spid="13">
                                            <p:txEl>
                                              <p:pRg st="2" end="2"/>
                                            </p:txEl>
                                          </p:spTgt>
                                        </p:tgtEl>
                                        <p:attrNameLst>
                                          <p:attrName>style.visibility</p:attrName>
                                        </p:attrNameLst>
                                      </p:cBhvr>
                                      <p:to>
                                        <p:strVal val="hidden"/>
                                      </p:to>
                                    </p:set>
                                  </p:childTnLst>
                                </p:cTn>
                              </p:par>
                              <p:par>
                                <p:cTn id="51" presetID="12" presetClass="exit" presetSubtype="2" fill="hold" grpId="1" nodeType="withEffect">
                                  <p:stCondLst>
                                    <p:cond delay="0"/>
                                  </p:stCondLst>
                                  <p:childTnLst>
                                    <p:anim calcmode="lin" valueType="num">
                                      <p:cBhvr additive="base">
                                        <p:cTn id="52" dur="500"/>
                                        <p:tgtEl>
                                          <p:spTgt spid="13">
                                            <p:txEl>
                                              <p:pRg st="4" end="4"/>
                                            </p:txEl>
                                          </p:spTgt>
                                        </p:tgtEl>
                                        <p:attrNameLst>
                                          <p:attrName>ppt_x</p:attrName>
                                        </p:attrNameLst>
                                      </p:cBhvr>
                                      <p:tavLst>
                                        <p:tav tm="0">
                                          <p:val>
                                            <p:strVal val="#ppt_x"/>
                                          </p:val>
                                        </p:tav>
                                        <p:tav tm="100000">
                                          <p:val>
                                            <p:strVal val="#ppt_x+#ppt_w*1.125000"/>
                                          </p:val>
                                        </p:tav>
                                      </p:tavLst>
                                    </p:anim>
                                    <p:animEffect transition="out" filter="wipe(right)">
                                      <p:cBhvr>
                                        <p:cTn id="53" dur="500"/>
                                        <p:tgtEl>
                                          <p:spTgt spid="13">
                                            <p:txEl>
                                              <p:pRg st="4" end="4"/>
                                            </p:txEl>
                                          </p:spTgt>
                                        </p:tgtEl>
                                      </p:cBhvr>
                                    </p:animEffect>
                                    <p:set>
                                      <p:cBhvr>
                                        <p:cTn id="54" dur="1" fill="hold">
                                          <p:stCondLst>
                                            <p:cond delay="499"/>
                                          </p:stCondLst>
                                        </p:cTn>
                                        <p:tgtEl>
                                          <p:spTgt spid="13">
                                            <p:txEl>
                                              <p:pRg st="4" end="4"/>
                                            </p:txEl>
                                          </p:spTgt>
                                        </p:tgtEl>
                                        <p:attrNameLst>
                                          <p:attrName>style.visibility</p:attrName>
                                        </p:attrNameLst>
                                      </p:cBhvr>
                                      <p:to>
                                        <p:strVal val="hidden"/>
                                      </p:to>
                                    </p:set>
                                  </p:childTnLst>
                                </p:cTn>
                              </p:par>
                              <p:par>
                                <p:cTn id="55" presetID="12" presetClass="exit" presetSubtype="2" fill="hold" grpId="1" nodeType="withEffect">
                                  <p:stCondLst>
                                    <p:cond delay="0"/>
                                  </p:stCondLst>
                                  <p:childTnLst>
                                    <p:anim calcmode="lin" valueType="num">
                                      <p:cBhvr additive="base">
                                        <p:cTn id="56" dur="500"/>
                                        <p:tgtEl>
                                          <p:spTgt spid="13">
                                            <p:txEl>
                                              <p:pRg st="6" end="6"/>
                                            </p:txEl>
                                          </p:spTgt>
                                        </p:tgtEl>
                                        <p:attrNameLst>
                                          <p:attrName>ppt_x</p:attrName>
                                        </p:attrNameLst>
                                      </p:cBhvr>
                                      <p:tavLst>
                                        <p:tav tm="0">
                                          <p:val>
                                            <p:strVal val="#ppt_x"/>
                                          </p:val>
                                        </p:tav>
                                        <p:tav tm="100000">
                                          <p:val>
                                            <p:strVal val="#ppt_x+#ppt_w*1.125000"/>
                                          </p:val>
                                        </p:tav>
                                      </p:tavLst>
                                    </p:anim>
                                    <p:animEffect transition="out" filter="wipe(right)">
                                      <p:cBhvr>
                                        <p:cTn id="57" dur="500"/>
                                        <p:tgtEl>
                                          <p:spTgt spid="13">
                                            <p:txEl>
                                              <p:pRg st="6" end="6"/>
                                            </p:txEl>
                                          </p:spTgt>
                                        </p:tgtEl>
                                      </p:cBhvr>
                                    </p:animEffect>
                                    <p:set>
                                      <p:cBhvr>
                                        <p:cTn id="58" dur="1" fill="hold">
                                          <p:stCondLst>
                                            <p:cond delay="499"/>
                                          </p:stCondLst>
                                        </p:cTn>
                                        <p:tgtEl>
                                          <p:spTgt spid="13">
                                            <p:txEl>
                                              <p:pRg st="6" end="6"/>
                                            </p:txEl>
                                          </p:spTgt>
                                        </p:tgtEl>
                                        <p:attrNameLst>
                                          <p:attrName>style.visibility</p:attrName>
                                        </p:attrNameLst>
                                      </p:cBhvr>
                                      <p:to>
                                        <p:strVal val="hidden"/>
                                      </p:to>
                                    </p:set>
                                  </p:childTnLst>
                                </p:cTn>
                              </p:par>
                              <p:par>
                                <p:cTn id="59" presetID="12" presetClass="exit" presetSubtype="2" fill="hold" grpId="1" nodeType="withEffect">
                                  <p:stCondLst>
                                    <p:cond delay="0"/>
                                  </p:stCondLst>
                                  <p:childTnLst>
                                    <p:anim calcmode="lin" valueType="num">
                                      <p:cBhvr additive="base">
                                        <p:cTn id="60" dur="500"/>
                                        <p:tgtEl>
                                          <p:spTgt spid="13">
                                            <p:txEl>
                                              <p:pRg st="8" end="8"/>
                                            </p:txEl>
                                          </p:spTgt>
                                        </p:tgtEl>
                                        <p:attrNameLst>
                                          <p:attrName>ppt_x</p:attrName>
                                        </p:attrNameLst>
                                      </p:cBhvr>
                                      <p:tavLst>
                                        <p:tav tm="0">
                                          <p:val>
                                            <p:strVal val="#ppt_x"/>
                                          </p:val>
                                        </p:tav>
                                        <p:tav tm="100000">
                                          <p:val>
                                            <p:strVal val="#ppt_x+#ppt_w*1.125000"/>
                                          </p:val>
                                        </p:tav>
                                      </p:tavLst>
                                    </p:anim>
                                    <p:animEffect transition="out" filter="wipe(right)">
                                      <p:cBhvr>
                                        <p:cTn id="61" dur="500"/>
                                        <p:tgtEl>
                                          <p:spTgt spid="13">
                                            <p:txEl>
                                              <p:pRg st="8" end="8"/>
                                            </p:txEl>
                                          </p:spTgt>
                                        </p:tgtEl>
                                      </p:cBhvr>
                                    </p:animEffect>
                                    <p:set>
                                      <p:cBhvr>
                                        <p:cTn id="62" dur="1" fill="hold">
                                          <p:stCondLst>
                                            <p:cond delay="499"/>
                                          </p:stCondLst>
                                        </p:cTn>
                                        <p:tgtEl>
                                          <p:spTgt spid="13">
                                            <p:txEl>
                                              <p:pRg st="8" end="8"/>
                                            </p:txEl>
                                          </p:spTgt>
                                        </p:tgtEl>
                                        <p:attrNameLst>
                                          <p:attrName>style.visibility</p:attrName>
                                        </p:attrNameLst>
                                      </p:cBhvr>
                                      <p:to>
                                        <p:strVal val="hidden"/>
                                      </p:to>
                                    </p:set>
                                  </p:childTnLst>
                                </p:cTn>
                              </p:par>
                              <p:par>
                                <p:cTn id="63" presetID="12" presetClass="exit" presetSubtype="8" fill="hold" grpId="1" nodeType="withEffect">
                                  <p:stCondLst>
                                    <p:cond delay="0"/>
                                  </p:stCondLst>
                                  <p:childTnLst>
                                    <p:anim calcmode="lin" valueType="num">
                                      <p:cBhvr additive="base">
                                        <p:cTn id="64" dur="500"/>
                                        <p:tgtEl>
                                          <p:spTgt spid="14">
                                            <p:txEl>
                                              <p:pRg st="2" end="2"/>
                                            </p:txEl>
                                          </p:spTgt>
                                        </p:tgtEl>
                                        <p:attrNameLst>
                                          <p:attrName>ppt_x</p:attrName>
                                        </p:attrNameLst>
                                      </p:cBhvr>
                                      <p:tavLst>
                                        <p:tav tm="0">
                                          <p:val>
                                            <p:strVal val="#ppt_x"/>
                                          </p:val>
                                        </p:tav>
                                        <p:tav tm="100000">
                                          <p:val>
                                            <p:strVal val="#ppt_x-#ppt_w*1.125000"/>
                                          </p:val>
                                        </p:tav>
                                      </p:tavLst>
                                    </p:anim>
                                    <p:animEffect transition="out" filter="wipe(left)">
                                      <p:cBhvr>
                                        <p:cTn id="65" dur="500"/>
                                        <p:tgtEl>
                                          <p:spTgt spid="14">
                                            <p:txEl>
                                              <p:pRg st="2" end="2"/>
                                            </p:txEl>
                                          </p:spTgt>
                                        </p:tgtEl>
                                      </p:cBhvr>
                                    </p:animEffect>
                                    <p:set>
                                      <p:cBhvr>
                                        <p:cTn id="66" dur="1" fill="hold">
                                          <p:stCondLst>
                                            <p:cond delay="499"/>
                                          </p:stCondLst>
                                        </p:cTn>
                                        <p:tgtEl>
                                          <p:spTgt spid="14">
                                            <p:txEl>
                                              <p:pRg st="2" end="2"/>
                                            </p:txEl>
                                          </p:spTgt>
                                        </p:tgtEl>
                                        <p:attrNameLst>
                                          <p:attrName>style.visibility</p:attrName>
                                        </p:attrNameLst>
                                      </p:cBhvr>
                                      <p:to>
                                        <p:strVal val="hidden"/>
                                      </p:to>
                                    </p:set>
                                  </p:childTnLst>
                                </p:cTn>
                              </p:par>
                              <p:par>
                                <p:cTn id="67" presetID="12" presetClass="exit" presetSubtype="8" fill="hold" grpId="1" nodeType="withEffect">
                                  <p:stCondLst>
                                    <p:cond delay="0"/>
                                  </p:stCondLst>
                                  <p:childTnLst>
                                    <p:anim calcmode="lin" valueType="num">
                                      <p:cBhvr additive="base">
                                        <p:cTn id="68" dur="500"/>
                                        <p:tgtEl>
                                          <p:spTgt spid="14">
                                            <p:txEl>
                                              <p:pRg st="4" end="4"/>
                                            </p:txEl>
                                          </p:spTgt>
                                        </p:tgtEl>
                                        <p:attrNameLst>
                                          <p:attrName>ppt_x</p:attrName>
                                        </p:attrNameLst>
                                      </p:cBhvr>
                                      <p:tavLst>
                                        <p:tav tm="0">
                                          <p:val>
                                            <p:strVal val="#ppt_x"/>
                                          </p:val>
                                        </p:tav>
                                        <p:tav tm="100000">
                                          <p:val>
                                            <p:strVal val="#ppt_x-#ppt_w*1.125000"/>
                                          </p:val>
                                        </p:tav>
                                      </p:tavLst>
                                    </p:anim>
                                    <p:animEffect transition="out" filter="wipe(left)">
                                      <p:cBhvr>
                                        <p:cTn id="69" dur="500"/>
                                        <p:tgtEl>
                                          <p:spTgt spid="14">
                                            <p:txEl>
                                              <p:pRg st="4" end="4"/>
                                            </p:txEl>
                                          </p:spTgt>
                                        </p:tgtEl>
                                      </p:cBhvr>
                                    </p:animEffect>
                                    <p:set>
                                      <p:cBhvr>
                                        <p:cTn id="70" dur="1" fill="hold">
                                          <p:stCondLst>
                                            <p:cond delay="499"/>
                                          </p:stCondLst>
                                        </p:cTn>
                                        <p:tgtEl>
                                          <p:spTgt spid="14">
                                            <p:txEl>
                                              <p:pRg st="4" end="4"/>
                                            </p:txEl>
                                          </p:spTgt>
                                        </p:tgtEl>
                                        <p:attrNameLst>
                                          <p:attrName>style.visibility</p:attrName>
                                        </p:attrNameLst>
                                      </p:cBhvr>
                                      <p:to>
                                        <p:strVal val="hidden"/>
                                      </p:to>
                                    </p:set>
                                  </p:childTnLst>
                                </p:cTn>
                              </p:par>
                              <p:par>
                                <p:cTn id="71" presetID="12" presetClass="exit" presetSubtype="8" fill="hold" grpId="1" nodeType="withEffect">
                                  <p:stCondLst>
                                    <p:cond delay="0"/>
                                  </p:stCondLst>
                                  <p:childTnLst>
                                    <p:anim calcmode="lin" valueType="num">
                                      <p:cBhvr additive="base">
                                        <p:cTn id="72" dur="500"/>
                                        <p:tgtEl>
                                          <p:spTgt spid="14">
                                            <p:txEl>
                                              <p:pRg st="6" end="6"/>
                                            </p:txEl>
                                          </p:spTgt>
                                        </p:tgtEl>
                                        <p:attrNameLst>
                                          <p:attrName>ppt_x</p:attrName>
                                        </p:attrNameLst>
                                      </p:cBhvr>
                                      <p:tavLst>
                                        <p:tav tm="0">
                                          <p:val>
                                            <p:strVal val="#ppt_x"/>
                                          </p:val>
                                        </p:tav>
                                        <p:tav tm="100000">
                                          <p:val>
                                            <p:strVal val="#ppt_x-#ppt_w*1.125000"/>
                                          </p:val>
                                        </p:tav>
                                      </p:tavLst>
                                    </p:anim>
                                    <p:animEffect transition="out" filter="wipe(left)">
                                      <p:cBhvr>
                                        <p:cTn id="73" dur="500"/>
                                        <p:tgtEl>
                                          <p:spTgt spid="14">
                                            <p:txEl>
                                              <p:pRg st="6" end="6"/>
                                            </p:txEl>
                                          </p:spTgt>
                                        </p:tgtEl>
                                      </p:cBhvr>
                                    </p:animEffect>
                                    <p:set>
                                      <p:cBhvr>
                                        <p:cTn id="74" dur="1" fill="hold">
                                          <p:stCondLst>
                                            <p:cond delay="499"/>
                                          </p:stCondLst>
                                        </p:cTn>
                                        <p:tgtEl>
                                          <p:spTgt spid="14">
                                            <p:txEl>
                                              <p:pRg st="6" end="6"/>
                                            </p:txEl>
                                          </p:spTgt>
                                        </p:tgtEl>
                                        <p:attrNameLst>
                                          <p:attrName>style.visibility</p:attrName>
                                        </p:attrNameLst>
                                      </p:cBhvr>
                                      <p:to>
                                        <p:strVal val="hidden"/>
                                      </p:to>
                                    </p:set>
                                  </p:childTnLst>
                                </p:cTn>
                              </p:par>
                            </p:childTnLst>
                          </p:cTn>
                        </p:par>
                        <p:par>
                          <p:cTn id="75" fill="hold">
                            <p:stCondLst>
                              <p:cond delay="500"/>
                            </p:stCondLst>
                            <p:childTnLst>
                              <p:par>
                                <p:cTn id="76" presetID="16" presetClass="exit" presetSubtype="21" fill="hold" grpId="0" nodeType="afterEffect">
                                  <p:stCondLst>
                                    <p:cond delay="0"/>
                                  </p:stCondLst>
                                  <p:childTnLst>
                                    <p:animEffect transition="out" filter="barn(inVertical)">
                                      <p:cBhvr>
                                        <p:cTn id="77" dur="500"/>
                                        <p:tgtEl>
                                          <p:spTgt spid="15"/>
                                        </p:tgtEl>
                                      </p:cBhvr>
                                    </p:animEffect>
                                    <p:set>
                                      <p:cBhvr>
                                        <p:cTn id="78" dur="1" fill="hold">
                                          <p:stCondLst>
                                            <p:cond delay="499"/>
                                          </p:stCondLst>
                                        </p:cTn>
                                        <p:tgtEl>
                                          <p:spTgt spid="15"/>
                                        </p:tgtEl>
                                        <p:attrNameLst>
                                          <p:attrName>style.visibility</p:attrName>
                                        </p:attrNameLst>
                                      </p:cBhvr>
                                      <p:to>
                                        <p:strVal val="hidden"/>
                                      </p:to>
                                    </p:set>
                                  </p:childTnLst>
                                </p:cTn>
                              </p:par>
                              <p:par>
                                <p:cTn id="79" presetID="16" presetClass="exit" presetSubtype="37" fill="hold" grpId="0" nodeType="withEffect">
                                  <p:stCondLst>
                                    <p:cond delay="0"/>
                                  </p:stCondLst>
                                  <p:childTnLst>
                                    <p:animEffect transition="out" filter="barn(outVertical)">
                                      <p:cBhvr>
                                        <p:cTn id="80" dur="500"/>
                                        <p:tgtEl>
                                          <p:spTgt spid="12"/>
                                        </p:tgtEl>
                                      </p:cBhvr>
                                    </p:animEffect>
                                    <p:set>
                                      <p:cBhvr>
                                        <p:cTn id="81" dur="1" fill="hold">
                                          <p:stCondLst>
                                            <p:cond delay="499"/>
                                          </p:stCondLst>
                                        </p:cTn>
                                        <p:tgtEl>
                                          <p:spTgt spid="12"/>
                                        </p:tgtEl>
                                        <p:attrNameLst>
                                          <p:attrName>style.visibility</p:attrName>
                                        </p:attrNameLst>
                                      </p:cBhvr>
                                      <p:to>
                                        <p:strVal val="hidden"/>
                                      </p:to>
                                    </p:set>
                                  </p:childTnLst>
                                </p:cTn>
                              </p:par>
                            </p:childTnLst>
                          </p:cTn>
                        </p:par>
                        <p:par>
                          <p:cTn id="82" fill="hold">
                            <p:stCondLst>
                              <p:cond delay="1000"/>
                            </p:stCondLst>
                            <p:childTnLst>
                              <p:par>
                                <p:cTn id="83" presetID="50" presetClass="exit" presetSubtype="0" accel="100000" fill="hold" grpId="0" nodeType="afterEffect">
                                  <p:stCondLst>
                                    <p:cond delay="0"/>
                                  </p:stCondLst>
                                  <p:childTnLst>
                                    <p:anim calcmode="lin" valueType="num">
                                      <p:cBhvr>
                                        <p:cTn id="84" dur="1000"/>
                                        <p:tgtEl>
                                          <p:spTgt spid="7"/>
                                        </p:tgtEl>
                                        <p:attrNameLst>
                                          <p:attrName>ppt_w</p:attrName>
                                        </p:attrNameLst>
                                      </p:cBhvr>
                                      <p:tavLst>
                                        <p:tav tm="0">
                                          <p:val>
                                            <p:strVal val="ppt_w"/>
                                          </p:val>
                                        </p:tav>
                                        <p:tav tm="100000">
                                          <p:val>
                                            <p:strVal val="ppt_w+.3"/>
                                          </p:val>
                                        </p:tav>
                                      </p:tavLst>
                                    </p:anim>
                                    <p:anim calcmode="lin" valueType="num">
                                      <p:cBhvr>
                                        <p:cTn id="85" dur="1000"/>
                                        <p:tgtEl>
                                          <p:spTgt spid="7"/>
                                        </p:tgtEl>
                                        <p:attrNameLst>
                                          <p:attrName>ppt_h</p:attrName>
                                        </p:attrNameLst>
                                      </p:cBhvr>
                                      <p:tavLst>
                                        <p:tav tm="0">
                                          <p:val>
                                            <p:strVal val="ppt_h"/>
                                          </p:val>
                                        </p:tav>
                                        <p:tav tm="100000">
                                          <p:val>
                                            <p:strVal val="ppt_h"/>
                                          </p:val>
                                        </p:tav>
                                      </p:tavLst>
                                    </p:anim>
                                    <p:animEffect transition="out" filter="fade">
                                      <p:cBhvr>
                                        <p:cTn id="86" dur="1000"/>
                                        <p:tgtEl>
                                          <p:spTgt spid="7"/>
                                        </p:tgtEl>
                                      </p:cBhvr>
                                    </p:animEffect>
                                    <p:set>
                                      <p:cBhvr>
                                        <p:cTn id="87" dur="1" fill="hold">
                                          <p:stCondLst>
                                            <p:cond delay="999"/>
                                          </p:stCondLst>
                                        </p:cTn>
                                        <p:tgtEl>
                                          <p:spTgt spid="7"/>
                                        </p:tgtEl>
                                        <p:attrNameLst>
                                          <p:attrName>style.visibility</p:attrName>
                                        </p:attrNameLst>
                                      </p:cBhvr>
                                      <p:to>
                                        <p:strVal val="hidden"/>
                                      </p:to>
                                    </p:set>
                                  </p:childTnLst>
                                </p:cTn>
                              </p:par>
                              <p:par>
                                <p:cTn id="88" presetID="50" presetClass="exit" presetSubtype="0" accel="100000" fill="hold" grpId="0" nodeType="withEffect">
                                  <p:stCondLst>
                                    <p:cond delay="0"/>
                                  </p:stCondLst>
                                  <p:childTnLst>
                                    <p:anim calcmode="lin" valueType="num">
                                      <p:cBhvr>
                                        <p:cTn id="89" dur="1000"/>
                                        <p:tgtEl>
                                          <p:spTgt spid="4"/>
                                        </p:tgtEl>
                                        <p:attrNameLst>
                                          <p:attrName>ppt_w</p:attrName>
                                        </p:attrNameLst>
                                      </p:cBhvr>
                                      <p:tavLst>
                                        <p:tav tm="0">
                                          <p:val>
                                            <p:strVal val="ppt_w"/>
                                          </p:val>
                                        </p:tav>
                                        <p:tav tm="100000">
                                          <p:val>
                                            <p:strVal val="ppt_w+.3"/>
                                          </p:val>
                                        </p:tav>
                                      </p:tavLst>
                                    </p:anim>
                                    <p:anim calcmode="lin" valueType="num">
                                      <p:cBhvr>
                                        <p:cTn id="90" dur="1000"/>
                                        <p:tgtEl>
                                          <p:spTgt spid="4"/>
                                        </p:tgtEl>
                                        <p:attrNameLst>
                                          <p:attrName>ppt_h</p:attrName>
                                        </p:attrNameLst>
                                      </p:cBhvr>
                                      <p:tavLst>
                                        <p:tav tm="0">
                                          <p:val>
                                            <p:strVal val="ppt_h"/>
                                          </p:val>
                                        </p:tav>
                                        <p:tav tm="100000">
                                          <p:val>
                                            <p:strVal val="ppt_h"/>
                                          </p:val>
                                        </p:tav>
                                      </p:tavLst>
                                    </p:anim>
                                    <p:animEffect transition="out" filter="fade">
                                      <p:cBhvr>
                                        <p:cTn id="91" dur="1000"/>
                                        <p:tgtEl>
                                          <p:spTgt spid="4"/>
                                        </p:tgtEl>
                                      </p:cBhvr>
                                    </p:animEffect>
                                    <p:set>
                                      <p:cBhvr>
                                        <p:cTn id="92" dur="1" fill="hold">
                                          <p:stCondLst>
                                            <p:cond delay="999"/>
                                          </p:stCondLst>
                                        </p:cTn>
                                        <p:tgtEl>
                                          <p:spTgt spid="4"/>
                                        </p:tgtEl>
                                        <p:attrNameLst>
                                          <p:attrName>style.visibility</p:attrName>
                                        </p:attrNameLst>
                                      </p:cBhvr>
                                      <p:to>
                                        <p:strVal val="hidden"/>
                                      </p:to>
                                    </p:set>
                                  </p:childTnLst>
                                </p:cTn>
                              </p:par>
                              <p:par>
                                <p:cTn id="93" presetID="50" presetClass="exit" presetSubtype="0" accel="100000" fill="hold" grpId="0" nodeType="withEffect">
                                  <p:stCondLst>
                                    <p:cond delay="0"/>
                                  </p:stCondLst>
                                  <p:childTnLst>
                                    <p:anim calcmode="lin" valueType="num">
                                      <p:cBhvr>
                                        <p:cTn id="94" dur="1000"/>
                                        <p:tgtEl>
                                          <p:spTgt spid="5"/>
                                        </p:tgtEl>
                                        <p:attrNameLst>
                                          <p:attrName>ppt_w</p:attrName>
                                        </p:attrNameLst>
                                      </p:cBhvr>
                                      <p:tavLst>
                                        <p:tav tm="0">
                                          <p:val>
                                            <p:strVal val="ppt_w"/>
                                          </p:val>
                                        </p:tav>
                                        <p:tav tm="100000">
                                          <p:val>
                                            <p:strVal val="ppt_w+.3"/>
                                          </p:val>
                                        </p:tav>
                                      </p:tavLst>
                                    </p:anim>
                                    <p:anim calcmode="lin" valueType="num">
                                      <p:cBhvr>
                                        <p:cTn id="95" dur="1000"/>
                                        <p:tgtEl>
                                          <p:spTgt spid="5"/>
                                        </p:tgtEl>
                                        <p:attrNameLst>
                                          <p:attrName>ppt_h</p:attrName>
                                        </p:attrNameLst>
                                      </p:cBhvr>
                                      <p:tavLst>
                                        <p:tav tm="0">
                                          <p:val>
                                            <p:strVal val="ppt_h"/>
                                          </p:val>
                                        </p:tav>
                                        <p:tav tm="100000">
                                          <p:val>
                                            <p:strVal val="ppt_h"/>
                                          </p:val>
                                        </p:tav>
                                      </p:tavLst>
                                    </p:anim>
                                    <p:animEffect transition="out" filter="fade">
                                      <p:cBhvr>
                                        <p:cTn id="96" dur="1000"/>
                                        <p:tgtEl>
                                          <p:spTgt spid="5"/>
                                        </p:tgtEl>
                                      </p:cBhvr>
                                    </p:animEffect>
                                    <p:set>
                                      <p:cBhvr>
                                        <p:cTn id="97" dur="1" fill="hold">
                                          <p:stCondLst>
                                            <p:cond delay="999"/>
                                          </p:stCondLst>
                                        </p:cTn>
                                        <p:tgtEl>
                                          <p:spTgt spid="5"/>
                                        </p:tgtEl>
                                        <p:attrNameLst>
                                          <p:attrName>style.visibility</p:attrName>
                                        </p:attrNameLst>
                                      </p:cBhvr>
                                      <p:to>
                                        <p:strVal val="hidden"/>
                                      </p:to>
                                    </p:set>
                                  </p:childTnLst>
                                </p:cTn>
                              </p:par>
                              <p:par>
                                <p:cTn id="98" presetID="50" presetClass="exit" presetSubtype="0" accel="100000" fill="hold" grpId="0" nodeType="withEffect">
                                  <p:stCondLst>
                                    <p:cond delay="0"/>
                                  </p:stCondLst>
                                  <p:childTnLst>
                                    <p:anim calcmode="lin" valueType="num">
                                      <p:cBhvr>
                                        <p:cTn id="99" dur="1000"/>
                                        <p:tgtEl>
                                          <p:spTgt spid="6"/>
                                        </p:tgtEl>
                                        <p:attrNameLst>
                                          <p:attrName>ppt_w</p:attrName>
                                        </p:attrNameLst>
                                      </p:cBhvr>
                                      <p:tavLst>
                                        <p:tav tm="0">
                                          <p:val>
                                            <p:strVal val="ppt_w"/>
                                          </p:val>
                                        </p:tav>
                                        <p:tav tm="100000">
                                          <p:val>
                                            <p:strVal val="ppt_w+.3"/>
                                          </p:val>
                                        </p:tav>
                                      </p:tavLst>
                                    </p:anim>
                                    <p:anim calcmode="lin" valueType="num">
                                      <p:cBhvr>
                                        <p:cTn id="100" dur="1000"/>
                                        <p:tgtEl>
                                          <p:spTgt spid="6"/>
                                        </p:tgtEl>
                                        <p:attrNameLst>
                                          <p:attrName>ppt_h</p:attrName>
                                        </p:attrNameLst>
                                      </p:cBhvr>
                                      <p:tavLst>
                                        <p:tav tm="0">
                                          <p:val>
                                            <p:strVal val="ppt_h"/>
                                          </p:val>
                                        </p:tav>
                                        <p:tav tm="100000">
                                          <p:val>
                                            <p:strVal val="ppt_h"/>
                                          </p:val>
                                        </p:tav>
                                      </p:tavLst>
                                    </p:anim>
                                    <p:animEffect transition="out" filter="fade">
                                      <p:cBhvr>
                                        <p:cTn id="101" dur="1000"/>
                                        <p:tgtEl>
                                          <p:spTgt spid="6"/>
                                        </p:tgtEl>
                                      </p:cBhvr>
                                    </p:animEffect>
                                    <p:set>
                                      <p:cBhvr>
                                        <p:cTn id="102"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3" grpId="1" uiExpand="1" build="p"/>
      <p:bldP spid="14" grpId="0" uiExpand="1" build="p"/>
      <p:bldP spid="14" grpId="1" uiExpand="1" build="allAtOnce"/>
      <p:bldP spid="4" grpId="0" animBg="1"/>
      <p:bldP spid="5" grpId="0" animBg="1"/>
      <p:bldP spid="6" grpId="0" animBg="1"/>
      <p:bldP spid="7" grpId="0" animBg="1"/>
      <p:bldP spid="12"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3223121" y="350359"/>
            <a:ext cx="3992624" cy="4678987"/>
          </a:xfrm>
          <a:prstGeom prst="rect">
            <a:avLst/>
          </a:prstGeom>
        </p:spPr>
        <p:txBody>
          <a:bodyPr lIns="91425" tIns="91425" rIns="91425" bIns="91425" anchor="t" anchorCtr="0">
            <a:noAutofit/>
          </a:bodyPr>
          <a:lstStyle/>
          <a:p>
            <a:pPr algn="r">
              <a:buNone/>
            </a:pPr>
            <a:r>
              <a:rPr lang="en-US" sz="3200" dirty="0">
                <a:solidFill>
                  <a:schemeClr val="tx1">
                    <a:lumMod val="65000"/>
                    <a:lumOff val="35000"/>
                  </a:schemeClr>
                </a:solidFill>
                <a:latin typeface="Lato" panose="020B0604020202020204" charset="0"/>
              </a:rPr>
              <a:t>GENERAL EDUCATIONAL RESEARCH FIELD</a:t>
            </a:r>
          </a:p>
          <a:p>
            <a:pPr algn="r">
              <a:buNone/>
            </a:pPr>
            <a:endParaRPr lang="en-US" sz="3200" dirty="0">
              <a:solidFill>
                <a:schemeClr val="tx1">
                  <a:lumMod val="65000"/>
                  <a:lumOff val="35000"/>
                </a:schemeClr>
              </a:solidFill>
              <a:latin typeface="Lato" panose="020B0604020202020204" charset="0"/>
            </a:endParaRPr>
          </a:p>
          <a:p>
            <a:pPr algn="r">
              <a:buNone/>
            </a:pPr>
            <a:r>
              <a:rPr lang="en-US" sz="3200" dirty="0">
                <a:solidFill>
                  <a:schemeClr val="tx1">
                    <a:lumMod val="65000"/>
                    <a:lumOff val="35000"/>
                  </a:schemeClr>
                </a:solidFill>
                <a:latin typeface="Lato" panose="020B0604020202020204" charset="0"/>
              </a:rPr>
              <a:t>Research Proposal</a:t>
            </a:r>
          </a:p>
          <a:p>
            <a:pPr algn="r">
              <a:buNone/>
            </a:pPr>
            <a:endParaRPr lang="en-US" sz="3200" dirty="0">
              <a:solidFill>
                <a:schemeClr val="tx1">
                  <a:lumMod val="65000"/>
                  <a:lumOff val="35000"/>
                </a:schemeClr>
              </a:solidFill>
              <a:latin typeface="Lato" panose="020B0604020202020204" charset="0"/>
            </a:endParaRPr>
          </a:p>
          <a:p>
            <a:pPr algn="r">
              <a:buNone/>
            </a:pPr>
            <a:r>
              <a:rPr lang="en-US" sz="3200" dirty="0">
                <a:solidFill>
                  <a:schemeClr val="tx1">
                    <a:lumMod val="65000"/>
                    <a:lumOff val="35000"/>
                  </a:schemeClr>
                </a:solidFill>
                <a:latin typeface="Lato" panose="020B0604020202020204" charset="0"/>
              </a:rPr>
              <a:t>Data Gathering</a:t>
            </a:r>
          </a:p>
          <a:p>
            <a:pPr algn="r">
              <a:buNone/>
            </a:pPr>
            <a:endParaRPr lang="en-US" sz="3200" dirty="0">
              <a:solidFill>
                <a:schemeClr val="tx1">
                  <a:lumMod val="65000"/>
                  <a:lumOff val="35000"/>
                </a:schemeClr>
              </a:solidFill>
              <a:latin typeface="Lato" panose="020B0604020202020204" charset="0"/>
            </a:endParaRPr>
          </a:p>
          <a:p>
            <a:pPr algn="r">
              <a:buNone/>
            </a:pPr>
            <a:endParaRPr lang="en-US" sz="3200" dirty="0">
              <a:solidFill>
                <a:schemeClr val="tx1">
                  <a:lumMod val="65000"/>
                  <a:lumOff val="35000"/>
                </a:schemeClr>
              </a:solidFill>
              <a:latin typeface="Lato" panose="020B0604020202020204" charset="0"/>
            </a:endParaRPr>
          </a:p>
          <a:p>
            <a:pPr algn="r">
              <a:buNone/>
            </a:pPr>
            <a:r>
              <a:rPr lang="en-US" sz="3200" dirty="0">
                <a:solidFill>
                  <a:schemeClr val="tx1">
                    <a:lumMod val="65000"/>
                    <a:lumOff val="35000"/>
                  </a:schemeClr>
                </a:solidFill>
                <a:latin typeface="Lato" panose="020B0604020202020204" charset="0"/>
              </a:rPr>
              <a:t>Interpretation and analysis of Data</a:t>
            </a:r>
            <a:endParaRPr lang="en-US" sz="2800" dirty="0">
              <a:solidFill>
                <a:schemeClr val="bg1">
                  <a:lumMod val="65000"/>
                </a:schemeClr>
              </a:solidFill>
              <a:latin typeface="Lato" panose="020B0604020202020204" charset="0"/>
            </a:endParaRPr>
          </a:p>
        </p:txBody>
      </p:sp>
      <p:sp>
        <p:nvSpPr>
          <p:cNvPr id="6" name="Rectangle 5"/>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ectangle 4"/>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ectangle 2"/>
          <p:cNvSpPr/>
          <p:nvPr/>
        </p:nvSpPr>
        <p:spPr>
          <a:xfrm>
            <a:off x="0" y="720376"/>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32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Research and Lesson Study</a:t>
            </a:r>
          </a:p>
        </p:txBody>
      </p:sp>
      <p:sp>
        <p:nvSpPr>
          <p:cNvPr id="9" name="Rectangle 8"/>
          <p:cNvSpPr/>
          <p:nvPr/>
        </p:nvSpPr>
        <p:spPr>
          <a:xfrm>
            <a:off x="0" y="477389"/>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2789766"/>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hape 112"/>
          <p:cNvSpPr txBox="1">
            <a:spLocks/>
          </p:cNvSpPr>
          <p:nvPr/>
        </p:nvSpPr>
        <p:spPr>
          <a:xfrm>
            <a:off x="7788725" y="350359"/>
            <a:ext cx="3992624" cy="5646737"/>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Font typeface="Lato"/>
              <a:buNone/>
            </a:pPr>
            <a:endParaRPr lang="en-US" sz="3200" dirty="0">
              <a:solidFill>
                <a:schemeClr val="tx1">
                  <a:lumMod val="65000"/>
                  <a:lumOff val="35000"/>
                </a:schemeClr>
              </a:solidFill>
              <a:latin typeface="Lato" panose="020B0604020202020204" charset="0"/>
            </a:endParaRPr>
          </a:p>
          <a:p>
            <a:pPr>
              <a:buFont typeface="Lato"/>
              <a:buNone/>
            </a:pPr>
            <a:r>
              <a:rPr lang="en-US" sz="3200" dirty="0">
                <a:solidFill>
                  <a:schemeClr val="tx1">
                    <a:lumMod val="65000"/>
                    <a:lumOff val="35000"/>
                  </a:schemeClr>
                </a:solidFill>
                <a:latin typeface="Lato" panose="020B0604020202020204" charset="0"/>
              </a:rPr>
              <a:t>LESSON STUDY</a:t>
            </a:r>
          </a:p>
          <a:p>
            <a:pPr>
              <a:buFont typeface="Lato"/>
              <a:buNone/>
            </a:pPr>
            <a:endParaRPr lang="en-US" sz="3200" dirty="0">
              <a:solidFill>
                <a:schemeClr val="tx1">
                  <a:lumMod val="65000"/>
                  <a:lumOff val="35000"/>
                </a:schemeClr>
              </a:solidFill>
              <a:latin typeface="Lato" panose="020B0604020202020204" charset="0"/>
            </a:endParaRPr>
          </a:p>
          <a:p>
            <a:pPr>
              <a:buFont typeface="Lato"/>
              <a:buNone/>
            </a:pPr>
            <a:endParaRPr lang="en-US" sz="3200" dirty="0">
              <a:solidFill>
                <a:schemeClr val="tx1">
                  <a:lumMod val="65000"/>
                  <a:lumOff val="35000"/>
                </a:schemeClr>
              </a:solidFill>
              <a:latin typeface="Lato" panose="020B0604020202020204" charset="0"/>
            </a:endParaRPr>
          </a:p>
          <a:p>
            <a:pPr>
              <a:buFont typeface="Lato"/>
              <a:buNone/>
            </a:pPr>
            <a:r>
              <a:rPr lang="en-US" sz="3200" dirty="0">
                <a:solidFill>
                  <a:schemeClr val="tx1">
                    <a:lumMod val="65000"/>
                    <a:lumOff val="35000"/>
                  </a:schemeClr>
                </a:solidFill>
                <a:latin typeface="Lato" panose="020B0604020202020204" charset="0"/>
              </a:rPr>
              <a:t>Lesson Plan</a:t>
            </a:r>
          </a:p>
          <a:p>
            <a:pPr>
              <a:buFont typeface="Lato"/>
              <a:buNone/>
            </a:pPr>
            <a:endParaRPr lang="en-US" sz="3200" dirty="0">
              <a:solidFill>
                <a:schemeClr val="tx1">
                  <a:lumMod val="65000"/>
                  <a:lumOff val="35000"/>
                </a:schemeClr>
              </a:solidFill>
              <a:latin typeface="Lato" panose="020B0604020202020204" charset="0"/>
            </a:endParaRPr>
          </a:p>
          <a:p>
            <a:pPr>
              <a:buFont typeface="Lato"/>
              <a:buNone/>
            </a:pPr>
            <a:r>
              <a:rPr lang="en-US" sz="3200" dirty="0">
                <a:solidFill>
                  <a:schemeClr val="tx1">
                    <a:lumMod val="65000"/>
                    <a:lumOff val="35000"/>
                  </a:schemeClr>
                </a:solidFill>
                <a:latin typeface="Lato" panose="020B0604020202020204" charset="0"/>
              </a:rPr>
              <a:t>Observing the research lesson</a:t>
            </a:r>
          </a:p>
          <a:p>
            <a:pPr>
              <a:buFont typeface="Lato"/>
              <a:buNone/>
            </a:pPr>
            <a:endParaRPr lang="en-US" sz="3200" dirty="0">
              <a:solidFill>
                <a:schemeClr val="tx1">
                  <a:lumMod val="65000"/>
                  <a:lumOff val="35000"/>
                </a:schemeClr>
              </a:solidFill>
              <a:latin typeface="Lato" panose="020B0604020202020204" charset="0"/>
            </a:endParaRPr>
          </a:p>
          <a:p>
            <a:pPr>
              <a:buFont typeface="Lato"/>
              <a:buNone/>
            </a:pPr>
            <a:r>
              <a:rPr lang="en-US" sz="3200" dirty="0">
                <a:solidFill>
                  <a:schemeClr val="tx1">
                    <a:lumMod val="65000"/>
                    <a:lumOff val="35000"/>
                  </a:schemeClr>
                </a:solidFill>
                <a:latin typeface="Lato" panose="020B0604020202020204" charset="0"/>
              </a:rPr>
              <a:t>Debriefing Session</a:t>
            </a:r>
            <a:endParaRPr lang="en-US" sz="2800" dirty="0">
              <a:solidFill>
                <a:schemeClr val="bg1">
                  <a:lumMod val="65000"/>
                </a:schemeClr>
              </a:solidFill>
              <a:latin typeface="Lato" panose="020B0604020202020204" charset="0"/>
            </a:endParaRPr>
          </a:p>
        </p:txBody>
      </p:sp>
      <p:sp>
        <p:nvSpPr>
          <p:cNvPr id="12" name="Rectangle 11"/>
          <p:cNvSpPr/>
          <p:nvPr/>
        </p:nvSpPr>
        <p:spPr>
          <a:xfrm>
            <a:off x="7502235" y="477389"/>
            <a:ext cx="129911" cy="5570119"/>
          </a:xfrm>
          <a:prstGeom prst="rect">
            <a:avLst/>
          </a:prstGeom>
          <a:solidFill>
            <a:srgbClr val="7BE3F1">
              <a:shade val="30000"/>
              <a:satMod val="1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Shape 118"/>
          <p:cNvSpPr txBox="1">
            <a:spLocks/>
          </p:cNvSpPr>
          <p:nvPr/>
        </p:nvSpPr>
        <p:spPr>
          <a:xfrm>
            <a:off x="7018225" y="6100580"/>
            <a:ext cx="4764157" cy="68064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pPr algn="r"/>
            <a:r>
              <a:rPr lang="en-US" sz="1600" dirty="0">
                <a:ln w="0"/>
                <a:solidFill>
                  <a:schemeClr val="tx1">
                    <a:lumMod val="85000"/>
                    <a:lumOff val="15000"/>
                  </a:schemeClr>
                </a:solidFill>
                <a:effectLst>
                  <a:outerShdw blurRad="38100" dist="19050" dir="2700000" algn="tl" rotWithShape="0">
                    <a:schemeClr val="dk1">
                      <a:alpha val="40000"/>
                    </a:schemeClr>
                  </a:outerShdw>
                </a:effectLst>
              </a:rPr>
              <a:t>A</a:t>
            </a:r>
            <a:r>
              <a:rPr lang="en" sz="1600" dirty="0">
                <a:ln w="0"/>
                <a:solidFill>
                  <a:schemeClr val="tx1">
                    <a:lumMod val="85000"/>
                    <a:lumOff val="15000"/>
                  </a:schemeClr>
                </a:solidFill>
                <a:effectLst>
                  <a:outerShdw blurRad="38100" dist="19050" dir="2700000" algn="tl" rotWithShape="0">
                    <a:schemeClr val="dk1">
                      <a:alpha val="40000"/>
                    </a:schemeClr>
                  </a:outerShdw>
                </a:effectLst>
              </a:rPr>
              <a:t>dapted from Takahashi (2006)</a:t>
            </a:r>
          </a:p>
          <a:p>
            <a:pPr algn="r"/>
            <a:r>
              <a:rPr lang="en" sz="1600" dirty="0">
                <a:ln w="0"/>
                <a:solidFill>
                  <a:schemeClr val="tx1">
                    <a:lumMod val="85000"/>
                    <a:lumOff val="15000"/>
                  </a:schemeClr>
                </a:solidFill>
                <a:effectLst>
                  <a:outerShdw blurRad="38100" dist="19050" dir="2700000" algn="tl" rotWithShape="0">
                    <a:schemeClr val="dk1">
                      <a:alpha val="40000"/>
                    </a:schemeClr>
                  </a:outerShdw>
                </a:effectLst>
              </a:rPr>
              <a:t>as cited by Fujii, 2014</a:t>
            </a:r>
          </a:p>
        </p:txBody>
      </p:sp>
    </p:spTree>
    <p:extLst>
      <p:ext uri="{BB962C8B-B14F-4D97-AF65-F5344CB8AC3E}">
        <p14:creationId xmlns:p14="http://schemas.microsoft.com/office/powerpoint/2010/main" val="3516427303"/>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3"/>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3"/>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strVal val="#ppt_w+.3"/>
                                          </p:val>
                                        </p:tav>
                                        <p:tav tm="100000">
                                          <p:val>
                                            <p:strVal val="#ppt_w"/>
                                          </p:val>
                                        </p:tav>
                                      </p:tavLst>
                                    </p:anim>
                                    <p:anim calcmode="lin" valueType="num">
                                      <p:cBhvr>
                                        <p:cTn id="23" dur="1000" fill="hold"/>
                                        <p:tgtEl>
                                          <p:spTgt spid="5"/>
                                        </p:tgtEl>
                                        <p:attrNameLst>
                                          <p:attrName>ppt_h</p:attrName>
                                        </p:attrNameLst>
                                      </p:cBhvr>
                                      <p:tavLst>
                                        <p:tav tm="0">
                                          <p:val>
                                            <p:strVal val="#ppt_h"/>
                                          </p:val>
                                        </p:tav>
                                        <p:tav tm="100000">
                                          <p:val>
                                            <p:strVal val="#ppt_h"/>
                                          </p:val>
                                        </p:tav>
                                      </p:tavLst>
                                    </p:anim>
                                    <p:animEffect transition="in" filter="fade">
                                      <p:cBhvr>
                                        <p:cTn id="24" dur="1000"/>
                                        <p:tgtEl>
                                          <p:spTgt spid="5"/>
                                        </p:tgtEl>
                                      </p:cBhvr>
                                    </p:animEffect>
                                  </p:childTnLst>
                                </p:cTn>
                              </p:par>
                            </p:childTnLst>
                          </p:cTn>
                        </p:par>
                        <p:par>
                          <p:cTn id="25" fill="hold">
                            <p:stCondLst>
                              <p:cond delay="1000"/>
                            </p:stCondLst>
                            <p:childTnLst>
                              <p:par>
                                <p:cTn id="26" presetID="12" presetClass="entr" presetSubtype="8"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p:tgtEl>
                                          <p:spTgt spid="3"/>
                                        </p:tgtEl>
                                        <p:attrNameLst>
                                          <p:attrName>ppt_x</p:attrName>
                                        </p:attrNameLst>
                                      </p:cBhvr>
                                      <p:tavLst>
                                        <p:tav tm="0">
                                          <p:val>
                                            <p:strVal val="#ppt_x-#ppt_w*1.125000"/>
                                          </p:val>
                                        </p:tav>
                                        <p:tav tm="100000">
                                          <p:val>
                                            <p:strVal val="#ppt_x"/>
                                          </p:val>
                                        </p:tav>
                                      </p:tavLst>
                                    </p:anim>
                                    <p:animEffect transition="in" filter="wipe(right)">
                                      <p:cBhvr>
                                        <p:cTn id="29" dur="500"/>
                                        <p:tgtEl>
                                          <p:spTgt spid="3"/>
                                        </p:tgtEl>
                                      </p:cBhvr>
                                    </p:animEffect>
                                  </p:childTnLst>
                                </p:cTn>
                              </p:par>
                              <p:par>
                                <p:cTn id="30" presetID="12" presetClass="entr" presetSubtype="2"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p:tgtEl>
                                          <p:spTgt spid="9"/>
                                        </p:tgtEl>
                                        <p:attrNameLst>
                                          <p:attrName>ppt_x</p:attrName>
                                        </p:attrNameLst>
                                      </p:cBhvr>
                                      <p:tavLst>
                                        <p:tav tm="0">
                                          <p:val>
                                            <p:strVal val="#ppt_x+#ppt_w*1.125000"/>
                                          </p:val>
                                        </p:tav>
                                        <p:tav tm="100000">
                                          <p:val>
                                            <p:strVal val="#ppt_x"/>
                                          </p:val>
                                        </p:tav>
                                      </p:tavLst>
                                    </p:anim>
                                    <p:animEffect transition="in" filter="wipe(left)">
                                      <p:cBhvr>
                                        <p:cTn id="33" dur="500"/>
                                        <p:tgtEl>
                                          <p:spTgt spid="9"/>
                                        </p:tgtEl>
                                      </p:cBhvr>
                                    </p:animEffect>
                                  </p:childTnLst>
                                </p:cTn>
                              </p:par>
                              <p:par>
                                <p:cTn id="34" presetID="12" presetClass="entr" presetSubtype="2"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p:tgtEl>
                                          <p:spTgt spid="11"/>
                                        </p:tgtEl>
                                        <p:attrNameLst>
                                          <p:attrName>ppt_x</p:attrName>
                                        </p:attrNameLst>
                                      </p:cBhvr>
                                      <p:tavLst>
                                        <p:tav tm="0">
                                          <p:val>
                                            <p:strVal val="#ppt_x+#ppt_w*1.125000"/>
                                          </p:val>
                                        </p:tav>
                                        <p:tav tm="100000">
                                          <p:val>
                                            <p:strVal val="#ppt_x"/>
                                          </p:val>
                                        </p:tav>
                                      </p:tavLst>
                                    </p:anim>
                                    <p:animEffect transition="in" filter="wipe(left)">
                                      <p:cBhvr>
                                        <p:cTn id="37" dur="500"/>
                                        <p:tgtEl>
                                          <p:spTgt spid="11"/>
                                        </p:tgtEl>
                                      </p:cBhvr>
                                    </p:animEffect>
                                  </p:childTnLst>
                                </p:cTn>
                              </p:par>
                            </p:childTnLst>
                          </p:cTn>
                        </p:par>
                        <p:par>
                          <p:cTn id="38" fill="hold">
                            <p:stCondLst>
                              <p:cond delay="1500"/>
                            </p:stCondLst>
                            <p:childTnLst>
                              <p:par>
                                <p:cTn id="39" presetID="10" presetClass="entr" presetSubtype="0"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42"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outHorizontal)">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2" fill="hold" grpId="0" nodeType="clickEffect">
                                  <p:stCondLst>
                                    <p:cond delay="0"/>
                                  </p:stCondLst>
                                  <p:childTnLst>
                                    <p:set>
                                      <p:cBhvr>
                                        <p:cTn id="50" dur="1" fill="hold">
                                          <p:stCondLst>
                                            <p:cond delay="0"/>
                                          </p:stCondLst>
                                        </p:cTn>
                                        <p:tgtEl>
                                          <p:spTgt spid="112">
                                            <p:txEl>
                                              <p:pRg st="0" end="0"/>
                                            </p:txEl>
                                          </p:spTgt>
                                        </p:tgtEl>
                                        <p:attrNameLst>
                                          <p:attrName>style.visibility</p:attrName>
                                        </p:attrNameLst>
                                      </p:cBhvr>
                                      <p:to>
                                        <p:strVal val="visible"/>
                                      </p:to>
                                    </p:set>
                                    <p:anim calcmode="lin" valueType="num">
                                      <p:cBhvr additive="base">
                                        <p:cTn id="51" dur="500"/>
                                        <p:tgtEl>
                                          <p:spTgt spid="112">
                                            <p:txEl>
                                              <p:pRg st="0" end="0"/>
                                            </p:txEl>
                                          </p:spTgt>
                                        </p:tgtEl>
                                        <p:attrNameLst>
                                          <p:attrName>ppt_x</p:attrName>
                                        </p:attrNameLst>
                                      </p:cBhvr>
                                      <p:tavLst>
                                        <p:tav tm="0">
                                          <p:val>
                                            <p:strVal val="#ppt_x+#ppt_w*1.125000"/>
                                          </p:val>
                                        </p:tav>
                                        <p:tav tm="100000">
                                          <p:val>
                                            <p:strVal val="#ppt_x"/>
                                          </p:val>
                                        </p:tav>
                                      </p:tavLst>
                                    </p:anim>
                                    <p:animEffect transition="in" filter="wipe(left)">
                                      <p:cBhvr>
                                        <p:cTn id="52" dur="500"/>
                                        <p:tgtEl>
                                          <p:spTgt spid="112">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8" fill="hold" grpId="0" nodeType="clickEffect">
                                  <p:stCondLst>
                                    <p:cond delay="0"/>
                                  </p:stCondLst>
                                  <p:childTnLst>
                                    <p:set>
                                      <p:cBhvr>
                                        <p:cTn id="56" dur="1" fill="hold">
                                          <p:stCondLst>
                                            <p:cond delay="0"/>
                                          </p:stCondLst>
                                        </p:cTn>
                                        <p:tgtEl>
                                          <p:spTgt spid="10">
                                            <p:txEl>
                                              <p:pRg st="1" end="1"/>
                                            </p:txEl>
                                          </p:spTgt>
                                        </p:tgtEl>
                                        <p:attrNameLst>
                                          <p:attrName>style.visibility</p:attrName>
                                        </p:attrNameLst>
                                      </p:cBhvr>
                                      <p:to>
                                        <p:strVal val="visible"/>
                                      </p:to>
                                    </p:set>
                                    <p:anim calcmode="lin" valueType="num">
                                      <p:cBhvr additive="base">
                                        <p:cTn id="57" dur="500"/>
                                        <p:tgtEl>
                                          <p:spTgt spid="10">
                                            <p:txEl>
                                              <p:pRg st="1" end="1"/>
                                            </p:txEl>
                                          </p:spTgt>
                                        </p:tgtEl>
                                        <p:attrNameLst>
                                          <p:attrName>ppt_x</p:attrName>
                                        </p:attrNameLst>
                                      </p:cBhvr>
                                      <p:tavLst>
                                        <p:tav tm="0">
                                          <p:val>
                                            <p:strVal val="#ppt_x-#ppt_w*1.125000"/>
                                          </p:val>
                                        </p:tav>
                                        <p:tav tm="100000">
                                          <p:val>
                                            <p:strVal val="#ppt_x"/>
                                          </p:val>
                                        </p:tav>
                                      </p:tavLst>
                                    </p:anim>
                                    <p:animEffect transition="in" filter="wipe(right)">
                                      <p:cBhvr>
                                        <p:cTn id="58" dur="500"/>
                                        <p:tgtEl>
                                          <p:spTgt spid="10">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2" fill="hold" grpId="0" nodeType="clickEffect">
                                  <p:stCondLst>
                                    <p:cond delay="0"/>
                                  </p:stCondLst>
                                  <p:childTnLst>
                                    <p:set>
                                      <p:cBhvr>
                                        <p:cTn id="62" dur="1" fill="hold">
                                          <p:stCondLst>
                                            <p:cond delay="0"/>
                                          </p:stCondLst>
                                        </p:cTn>
                                        <p:tgtEl>
                                          <p:spTgt spid="112">
                                            <p:txEl>
                                              <p:pRg st="2" end="2"/>
                                            </p:txEl>
                                          </p:spTgt>
                                        </p:tgtEl>
                                        <p:attrNameLst>
                                          <p:attrName>style.visibility</p:attrName>
                                        </p:attrNameLst>
                                      </p:cBhvr>
                                      <p:to>
                                        <p:strVal val="visible"/>
                                      </p:to>
                                    </p:set>
                                    <p:anim calcmode="lin" valueType="num">
                                      <p:cBhvr additive="base">
                                        <p:cTn id="63" dur="500"/>
                                        <p:tgtEl>
                                          <p:spTgt spid="112">
                                            <p:txEl>
                                              <p:pRg st="2" end="2"/>
                                            </p:txEl>
                                          </p:spTgt>
                                        </p:tgtEl>
                                        <p:attrNameLst>
                                          <p:attrName>ppt_x</p:attrName>
                                        </p:attrNameLst>
                                      </p:cBhvr>
                                      <p:tavLst>
                                        <p:tav tm="0">
                                          <p:val>
                                            <p:strVal val="#ppt_x+#ppt_w*1.125000"/>
                                          </p:val>
                                        </p:tav>
                                        <p:tav tm="100000">
                                          <p:val>
                                            <p:strVal val="#ppt_x"/>
                                          </p:val>
                                        </p:tav>
                                      </p:tavLst>
                                    </p:anim>
                                    <p:animEffect transition="in" filter="wipe(left)">
                                      <p:cBhvr>
                                        <p:cTn id="64" dur="500"/>
                                        <p:tgtEl>
                                          <p:spTgt spid="112">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8" fill="hold" grpId="0" nodeType="clickEffect">
                                  <p:stCondLst>
                                    <p:cond delay="0"/>
                                  </p:stCondLst>
                                  <p:childTnLst>
                                    <p:set>
                                      <p:cBhvr>
                                        <p:cTn id="68" dur="1" fill="hold">
                                          <p:stCondLst>
                                            <p:cond delay="0"/>
                                          </p:stCondLst>
                                        </p:cTn>
                                        <p:tgtEl>
                                          <p:spTgt spid="10">
                                            <p:txEl>
                                              <p:pRg st="4" end="4"/>
                                            </p:txEl>
                                          </p:spTgt>
                                        </p:tgtEl>
                                        <p:attrNameLst>
                                          <p:attrName>style.visibility</p:attrName>
                                        </p:attrNameLst>
                                      </p:cBhvr>
                                      <p:to>
                                        <p:strVal val="visible"/>
                                      </p:to>
                                    </p:set>
                                    <p:anim calcmode="lin" valueType="num">
                                      <p:cBhvr additive="base">
                                        <p:cTn id="69" dur="500"/>
                                        <p:tgtEl>
                                          <p:spTgt spid="10">
                                            <p:txEl>
                                              <p:pRg st="4" end="4"/>
                                            </p:txEl>
                                          </p:spTgt>
                                        </p:tgtEl>
                                        <p:attrNameLst>
                                          <p:attrName>ppt_x</p:attrName>
                                        </p:attrNameLst>
                                      </p:cBhvr>
                                      <p:tavLst>
                                        <p:tav tm="0">
                                          <p:val>
                                            <p:strVal val="#ppt_x-#ppt_w*1.125000"/>
                                          </p:val>
                                        </p:tav>
                                        <p:tav tm="100000">
                                          <p:val>
                                            <p:strVal val="#ppt_x"/>
                                          </p:val>
                                        </p:tav>
                                      </p:tavLst>
                                    </p:anim>
                                    <p:animEffect transition="in" filter="wipe(right)">
                                      <p:cBhvr>
                                        <p:cTn id="70" dur="500"/>
                                        <p:tgtEl>
                                          <p:spTgt spid="10">
                                            <p:txEl>
                                              <p:pRg st="4" end="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2" presetClass="entr" presetSubtype="2" fill="hold" grpId="0" nodeType="clickEffect">
                                  <p:stCondLst>
                                    <p:cond delay="0"/>
                                  </p:stCondLst>
                                  <p:childTnLst>
                                    <p:set>
                                      <p:cBhvr>
                                        <p:cTn id="74" dur="1" fill="hold">
                                          <p:stCondLst>
                                            <p:cond delay="0"/>
                                          </p:stCondLst>
                                        </p:cTn>
                                        <p:tgtEl>
                                          <p:spTgt spid="112">
                                            <p:txEl>
                                              <p:pRg st="4" end="4"/>
                                            </p:txEl>
                                          </p:spTgt>
                                        </p:tgtEl>
                                        <p:attrNameLst>
                                          <p:attrName>style.visibility</p:attrName>
                                        </p:attrNameLst>
                                      </p:cBhvr>
                                      <p:to>
                                        <p:strVal val="visible"/>
                                      </p:to>
                                    </p:set>
                                    <p:anim calcmode="lin" valueType="num">
                                      <p:cBhvr additive="base">
                                        <p:cTn id="75" dur="500"/>
                                        <p:tgtEl>
                                          <p:spTgt spid="112">
                                            <p:txEl>
                                              <p:pRg st="4" end="4"/>
                                            </p:txEl>
                                          </p:spTgt>
                                        </p:tgtEl>
                                        <p:attrNameLst>
                                          <p:attrName>ppt_x</p:attrName>
                                        </p:attrNameLst>
                                      </p:cBhvr>
                                      <p:tavLst>
                                        <p:tav tm="0">
                                          <p:val>
                                            <p:strVal val="#ppt_x+#ppt_w*1.125000"/>
                                          </p:val>
                                        </p:tav>
                                        <p:tav tm="100000">
                                          <p:val>
                                            <p:strVal val="#ppt_x"/>
                                          </p:val>
                                        </p:tav>
                                      </p:tavLst>
                                    </p:anim>
                                    <p:animEffect transition="in" filter="wipe(left)">
                                      <p:cBhvr>
                                        <p:cTn id="76" dur="500"/>
                                        <p:tgtEl>
                                          <p:spTgt spid="112">
                                            <p:txEl>
                                              <p:pRg st="4" end="4"/>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2" presetClass="entr" presetSubtype="8" fill="hold" grpId="0" nodeType="clickEffect">
                                  <p:stCondLst>
                                    <p:cond delay="0"/>
                                  </p:stCondLst>
                                  <p:childTnLst>
                                    <p:set>
                                      <p:cBhvr>
                                        <p:cTn id="80" dur="1" fill="hold">
                                          <p:stCondLst>
                                            <p:cond delay="0"/>
                                          </p:stCondLst>
                                        </p:cTn>
                                        <p:tgtEl>
                                          <p:spTgt spid="10">
                                            <p:txEl>
                                              <p:pRg st="6" end="6"/>
                                            </p:txEl>
                                          </p:spTgt>
                                        </p:tgtEl>
                                        <p:attrNameLst>
                                          <p:attrName>style.visibility</p:attrName>
                                        </p:attrNameLst>
                                      </p:cBhvr>
                                      <p:to>
                                        <p:strVal val="visible"/>
                                      </p:to>
                                    </p:set>
                                    <p:anim calcmode="lin" valueType="num">
                                      <p:cBhvr additive="base">
                                        <p:cTn id="81" dur="500"/>
                                        <p:tgtEl>
                                          <p:spTgt spid="10">
                                            <p:txEl>
                                              <p:pRg st="6" end="6"/>
                                            </p:txEl>
                                          </p:spTgt>
                                        </p:tgtEl>
                                        <p:attrNameLst>
                                          <p:attrName>ppt_x</p:attrName>
                                        </p:attrNameLst>
                                      </p:cBhvr>
                                      <p:tavLst>
                                        <p:tav tm="0">
                                          <p:val>
                                            <p:strVal val="#ppt_x-#ppt_w*1.125000"/>
                                          </p:val>
                                        </p:tav>
                                        <p:tav tm="100000">
                                          <p:val>
                                            <p:strVal val="#ppt_x"/>
                                          </p:val>
                                        </p:tav>
                                      </p:tavLst>
                                    </p:anim>
                                    <p:animEffect transition="in" filter="wipe(right)">
                                      <p:cBhvr>
                                        <p:cTn id="82" dur="500"/>
                                        <p:tgtEl>
                                          <p:spTgt spid="10">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2" fill="hold" grpId="0" nodeType="clickEffect">
                                  <p:stCondLst>
                                    <p:cond delay="0"/>
                                  </p:stCondLst>
                                  <p:childTnLst>
                                    <p:set>
                                      <p:cBhvr>
                                        <p:cTn id="86" dur="1" fill="hold">
                                          <p:stCondLst>
                                            <p:cond delay="0"/>
                                          </p:stCondLst>
                                        </p:cTn>
                                        <p:tgtEl>
                                          <p:spTgt spid="112">
                                            <p:txEl>
                                              <p:pRg st="7" end="7"/>
                                            </p:txEl>
                                          </p:spTgt>
                                        </p:tgtEl>
                                        <p:attrNameLst>
                                          <p:attrName>style.visibility</p:attrName>
                                        </p:attrNameLst>
                                      </p:cBhvr>
                                      <p:to>
                                        <p:strVal val="visible"/>
                                      </p:to>
                                    </p:set>
                                    <p:anim calcmode="lin" valueType="num">
                                      <p:cBhvr additive="base">
                                        <p:cTn id="87" dur="500"/>
                                        <p:tgtEl>
                                          <p:spTgt spid="112">
                                            <p:txEl>
                                              <p:pRg st="7" end="7"/>
                                            </p:txEl>
                                          </p:spTgt>
                                        </p:tgtEl>
                                        <p:attrNameLst>
                                          <p:attrName>ppt_x</p:attrName>
                                        </p:attrNameLst>
                                      </p:cBhvr>
                                      <p:tavLst>
                                        <p:tav tm="0">
                                          <p:val>
                                            <p:strVal val="#ppt_x+#ppt_w*1.125000"/>
                                          </p:val>
                                        </p:tav>
                                        <p:tav tm="100000">
                                          <p:val>
                                            <p:strVal val="#ppt_x"/>
                                          </p:val>
                                        </p:tav>
                                      </p:tavLst>
                                    </p:anim>
                                    <p:animEffect transition="in" filter="wipe(left)">
                                      <p:cBhvr>
                                        <p:cTn id="88" dur="500"/>
                                        <p:tgtEl>
                                          <p:spTgt spid="112">
                                            <p:txEl>
                                              <p:pRg st="7" end="7"/>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2" presetClass="entr" presetSubtype="8" fill="hold" grpId="0" nodeType="clickEffect">
                                  <p:stCondLst>
                                    <p:cond delay="0"/>
                                  </p:stCondLst>
                                  <p:childTnLst>
                                    <p:set>
                                      <p:cBhvr>
                                        <p:cTn id="92" dur="1" fill="hold">
                                          <p:stCondLst>
                                            <p:cond delay="0"/>
                                          </p:stCondLst>
                                        </p:cTn>
                                        <p:tgtEl>
                                          <p:spTgt spid="10">
                                            <p:txEl>
                                              <p:pRg st="8" end="8"/>
                                            </p:txEl>
                                          </p:spTgt>
                                        </p:tgtEl>
                                        <p:attrNameLst>
                                          <p:attrName>style.visibility</p:attrName>
                                        </p:attrNameLst>
                                      </p:cBhvr>
                                      <p:to>
                                        <p:strVal val="visible"/>
                                      </p:to>
                                    </p:set>
                                    <p:anim calcmode="lin" valueType="num">
                                      <p:cBhvr additive="base">
                                        <p:cTn id="93" dur="500"/>
                                        <p:tgtEl>
                                          <p:spTgt spid="10">
                                            <p:txEl>
                                              <p:pRg st="8" end="8"/>
                                            </p:txEl>
                                          </p:spTgt>
                                        </p:tgtEl>
                                        <p:attrNameLst>
                                          <p:attrName>ppt_x</p:attrName>
                                        </p:attrNameLst>
                                      </p:cBhvr>
                                      <p:tavLst>
                                        <p:tav tm="0">
                                          <p:val>
                                            <p:strVal val="#ppt_x-#ppt_w*1.125000"/>
                                          </p:val>
                                        </p:tav>
                                        <p:tav tm="100000">
                                          <p:val>
                                            <p:strVal val="#ppt_x"/>
                                          </p:val>
                                        </p:tav>
                                      </p:tavLst>
                                    </p:anim>
                                    <p:animEffect transition="in" filter="wipe(right)">
                                      <p:cBhvr>
                                        <p:cTn id="94"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6" grpId="0" animBg="1"/>
      <p:bldP spid="7" grpId="0" animBg="1"/>
      <p:bldP spid="8" grpId="0" animBg="1"/>
      <p:bldP spid="5" grpId="0" animBg="1"/>
      <p:bldP spid="3" grpId="0" animBg="1"/>
      <p:bldP spid="9" grpId="0" animBg="1"/>
      <p:bldP spid="11" grpId="0" animBg="1"/>
      <p:bldP spid="10" grpId="0" uiExpand="1" build="p"/>
      <p:bldP spid="12" grpId="0" animBg="1"/>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3031408" y="2376594"/>
            <a:ext cx="6129184" cy="1546500"/>
          </a:xfrm>
          <a:prstGeom prst="rect">
            <a:avLst/>
          </a:prstGeom>
        </p:spPr>
        <p:txBody>
          <a:bodyPr lIns="91425" tIns="91425" rIns="91425" bIns="91425" anchor="b" anchorCtr="0">
            <a:noAutofit/>
          </a:bodyPr>
          <a:lstStyle/>
          <a:p>
            <a:r>
              <a:rPr lang="en" b="1" dirty="0"/>
              <a:t>Starting the Lesson Study Process</a:t>
            </a:r>
          </a:p>
        </p:txBody>
      </p:sp>
      <p:sp>
        <p:nvSpPr>
          <p:cNvPr id="101" name="Shape 101"/>
          <p:cNvSpPr txBox="1">
            <a:spLocks noGrp="1"/>
          </p:cNvSpPr>
          <p:nvPr>
            <p:ph type="subTitle" idx="1"/>
          </p:nvPr>
        </p:nvSpPr>
        <p:spPr>
          <a:xfrm>
            <a:off x="2209800" y="3786737"/>
            <a:ext cx="7772400" cy="1046400"/>
          </a:xfrm>
          <a:prstGeom prst="rect">
            <a:avLst/>
          </a:prstGeom>
        </p:spPr>
        <p:txBody>
          <a:bodyPr lIns="91425" tIns="91425" rIns="91425" bIns="91425" anchor="t" anchorCtr="0">
            <a:noAutofit/>
          </a:bodyPr>
          <a:lstStyle/>
          <a:p>
            <a:r>
              <a:rPr lang="en-US" b="0" dirty="0"/>
              <a:t>Gearing up for the challenge ahead</a:t>
            </a:r>
            <a:endParaRPr lang="en" b="0" dirty="0"/>
          </a:p>
        </p:txBody>
      </p:sp>
    </p:spTree>
    <p:extLst>
      <p:ext uri="{BB962C8B-B14F-4D97-AF65-F5344CB8AC3E}">
        <p14:creationId xmlns:p14="http://schemas.microsoft.com/office/powerpoint/2010/main" val="3085860361"/>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p:tgtEl>
                                          <p:spTgt spid="100"/>
                                        </p:tgtEl>
                                        <p:attrNameLst>
                                          <p:attrName>ppt_y</p:attrName>
                                        </p:attrNameLst>
                                      </p:cBhvr>
                                      <p:tavLst>
                                        <p:tav tm="0">
                                          <p:val>
                                            <p:strVal val="#ppt_y+#ppt_h*1.125000"/>
                                          </p:val>
                                        </p:tav>
                                        <p:tav tm="100000">
                                          <p:val>
                                            <p:strVal val="#ppt_y"/>
                                          </p:val>
                                        </p:tav>
                                      </p:tavLst>
                                    </p:anim>
                                    <p:animEffect transition="in" filter="wipe(up)">
                                      <p:cBhvr>
                                        <p:cTn id="8" dur="500"/>
                                        <p:tgtEl>
                                          <p:spTgt spid="100"/>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01">
                                            <p:txEl>
                                              <p:pRg st="0" end="0"/>
                                            </p:txEl>
                                          </p:spTgt>
                                        </p:tgtEl>
                                        <p:attrNameLst>
                                          <p:attrName>style.visibility</p:attrName>
                                        </p:attrNameLst>
                                      </p:cBhvr>
                                      <p:to>
                                        <p:strVal val="visible"/>
                                      </p:to>
                                    </p:set>
                                    <p:anim calcmode="lin" valueType="num">
                                      <p:cBhvr additive="base">
                                        <p:cTn id="12" dur="500"/>
                                        <p:tgtEl>
                                          <p:spTgt spid="101">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1137977" y="1305125"/>
            <a:ext cx="3094799" cy="874500"/>
          </a:xfrm>
          <a:prstGeom prst="rect">
            <a:avLst/>
          </a:prstGeom>
        </p:spPr>
        <p:txBody>
          <a:bodyPr lIns="91425" tIns="91425" rIns="91425" bIns="91425" anchor="b" anchorCtr="0">
            <a:noAutofit/>
          </a:bodyPr>
          <a:lstStyle/>
          <a:p>
            <a:r>
              <a:rPr lang="en" sz="2800" dirty="0"/>
              <a:t>Study the curriculum and formulate goals.</a:t>
            </a:r>
          </a:p>
        </p:txBody>
      </p:sp>
      <p:sp>
        <p:nvSpPr>
          <p:cNvPr id="145" name="Shape 145"/>
          <p:cNvSpPr txBox="1">
            <a:spLocks noGrp="1"/>
          </p:cNvSpPr>
          <p:nvPr>
            <p:ph type="body" idx="1"/>
          </p:nvPr>
        </p:nvSpPr>
        <p:spPr>
          <a:xfrm>
            <a:off x="1137977" y="2362199"/>
            <a:ext cx="4057478" cy="3976255"/>
          </a:xfrm>
          <a:prstGeom prst="rect">
            <a:avLst/>
          </a:prstGeom>
        </p:spPr>
        <p:txBody>
          <a:bodyPr lIns="91425" tIns="91425" rIns="91425" bIns="91425" anchor="t" anchorCtr="0">
            <a:noAutofit/>
          </a:bodyPr>
          <a:lstStyle/>
          <a:p>
            <a:pPr>
              <a:buNone/>
            </a:pPr>
            <a:r>
              <a:rPr lang="en" sz="2000" dirty="0"/>
              <a:t>Agree on a research theme.</a:t>
            </a:r>
          </a:p>
          <a:p>
            <a:pPr>
              <a:buNone/>
            </a:pPr>
            <a:endParaRPr lang="en" sz="2000" dirty="0"/>
          </a:p>
          <a:p>
            <a:pPr>
              <a:buNone/>
            </a:pPr>
            <a:r>
              <a:rPr lang="en" sz="2000" dirty="0"/>
              <a:t>As a group, set a criteria for selecting one competency that you will do a lesson study with. Do you want to focus on designing instruction for a least-learned skill? Is it most important that you select a topic that is difficult to teach? Find potentials in problems.</a:t>
            </a:r>
          </a:p>
        </p:txBody>
      </p:sp>
      <p:sp>
        <p:nvSpPr>
          <p:cNvPr id="10" name="Shape 145"/>
          <p:cNvSpPr txBox="1">
            <a:spLocks/>
          </p:cNvSpPr>
          <p:nvPr/>
        </p:nvSpPr>
        <p:spPr>
          <a:xfrm>
            <a:off x="7233501" y="2342879"/>
            <a:ext cx="4057478" cy="397625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Font typeface="Lato"/>
              <a:buNone/>
            </a:pPr>
            <a:r>
              <a:rPr lang="en" sz="2000" dirty="0"/>
              <a:t>Narrow down the competencies based on the criteria you have decided as a lesson study group. Do this repeatedly until you have identified one specific competency.</a:t>
            </a:r>
          </a:p>
          <a:p>
            <a:pPr>
              <a:buFont typeface="Lato"/>
              <a:buNone/>
            </a:pPr>
            <a:endParaRPr lang="en" sz="2000" dirty="0"/>
          </a:p>
          <a:p>
            <a:pPr>
              <a:buFont typeface="Lato"/>
              <a:buNone/>
            </a:pPr>
            <a:r>
              <a:rPr lang="en" sz="2000" dirty="0"/>
              <a:t>Express your specific aim as a lesson study group through a question that will be made central to your lesson study.</a:t>
            </a:r>
          </a:p>
          <a:p>
            <a:pPr>
              <a:buFont typeface="Lato"/>
              <a:buNone/>
            </a:pPr>
            <a:endParaRPr lang="en" sz="2000" dirty="0"/>
          </a:p>
          <a:p>
            <a:pPr>
              <a:buFont typeface="Lato"/>
              <a:buNone/>
            </a:pPr>
            <a:r>
              <a:rPr lang="en" sz="2000" dirty="0"/>
              <a:t>Make a time table.</a:t>
            </a:r>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144"/>
                                        </p:tgtEl>
                                        <p:attrNameLst>
                                          <p:attrName>style.visibility</p:attrName>
                                        </p:attrNameLst>
                                      </p:cBhvr>
                                      <p:to>
                                        <p:strVal val="visible"/>
                                      </p:to>
                                    </p:set>
                                    <p:animEffect transition="in" filter="fade">
                                      <p:cBhvr>
                                        <p:cTn id="7" dur="500"/>
                                        <p:tgtEl>
                                          <p:spTgt spid="1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0" end="0"/>
                                            </p:txEl>
                                          </p:spTgt>
                                        </p:tgtEl>
                                        <p:attrNameLst>
                                          <p:attrName>style.visibility</p:attrName>
                                        </p:attrNameLst>
                                      </p:cBhvr>
                                      <p:to>
                                        <p:strVal val="visible"/>
                                      </p:to>
                                    </p:set>
                                    <p:animEffect transition="in" filter="fade">
                                      <p:cBhvr>
                                        <p:cTn id="12" dur="500"/>
                                        <p:tgtEl>
                                          <p:spTgt spid="14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par>
                                <p:cTn id="18" presetID="42" presetClass="path" presetSubtype="0" accel="50000" decel="50000" fill="hold" grpId="1" nodeType="withEffect">
                                  <p:stCondLst>
                                    <p:cond delay="0"/>
                                  </p:stCondLst>
                                  <p:childTnLst>
                                    <p:animMotion origin="layout" path="M -2.29167E-6 4.81481E-6 L 0.49792 -0.00255 " pathEditMode="relative" rAng="0" ptsTypes="AA">
                                      <p:cBhvr>
                                        <p:cTn id="19" dur="2000" fill="hold"/>
                                        <p:tgtEl>
                                          <p:spTgt spid="144"/>
                                        </p:tgtEl>
                                        <p:attrNameLst>
                                          <p:attrName>ppt_x</p:attrName>
                                          <p:attrName>ppt_y</p:attrName>
                                        </p:attrNameLst>
                                      </p:cBhvr>
                                      <p:rCtr x="24896" y="-139"/>
                                    </p:animMotion>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fade">
                                      <p:cBhvr>
                                        <p:cTn id="24" dur="500"/>
                                        <p:tgtEl>
                                          <p:spTgt spid="10">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animEffect transition="in" filter="fade">
                                      <p:cBhvr>
                                        <p:cTn id="29" dur="500"/>
                                        <p:tgtEl>
                                          <p:spTgt spid="10">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500"/>
                                  </p:stCondLst>
                                  <p:childTnLst>
                                    <p:set>
                                      <p:cBhvr>
                                        <p:cTn id="33" dur="1" fill="hold">
                                          <p:stCondLst>
                                            <p:cond delay="0"/>
                                          </p:stCondLst>
                                        </p:cTn>
                                        <p:tgtEl>
                                          <p:spTgt spid="10">
                                            <p:txEl>
                                              <p:pRg st="4" end="4"/>
                                            </p:txEl>
                                          </p:spTgt>
                                        </p:tgtEl>
                                        <p:attrNameLst>
                                          <p:attrName>style.visibility</p:attrName>
                                        </p:attrNameLst>
                                      </p:cBhvr>
                                      <p:to>
                                        <p:strVal val="visible"/>
                                      </p:to>
                                    </p:set>
                                    <p:animEffect transition="in" filter="fade">
                                      <p:cBhvr>
                                        <p:cTn id="34" dur="500"/>
                                        <p:tgtEl>
                                          <p:spTgt spid="10">
                                            <p:txEl>
                                              <p:pRg st="4" end="4"/>
                                            </p:txEl>
                                          </p:spTgt>
                                        </p:tgtEl>
                                      </p:cBhvr>
                                    </p:animEffect>
                                  </p:childTnLst>
                                </p:cTn>
                              </p:par>
                              <p:par>
                                <p:cTn id="35" presetID="10" presetClass="exit" presetSubtype="0" fill="hold" grpId="1" nodeType="withEffect">
                                  <p:stCondLst>
                                    <p:cond delay="0"/>
                                  </p:stCondLst>
                                  <p:childTnLst>
                                    <p:animEffect transition="out" filter="fade">
                                      <p:cBhvr>
                                        <p:cTn id="36" dur="500"/>
                                        <p:tgtEl>
                                          <p:spTgt spid="145">
                                            <p:txEl>
                                              <p:pRg st="0" end="0"/>
                                            </p:txEl>
                                          </p:spTgt>
                                        </p:tgtEl>
                                      </p:cBhvr>
                                    </p:animEffect>
                                    <p:set>
                                      <p:cBhvr>
                                        <p:cTn id="37" dur="1" fill="hold">
                                          <p:stCondLst>
                                            <p:cond delay="499"/>
                                          </p:stCondLst>
                                        </p:cTn>
                                        <p:tgtEl>
                                          <p:spTgt spid="145">
                                            <p:txEl>
                                              <p:pRg st="0" end="0"/>
                                            </p:txEl>
                                          </p:spTgt>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145">
                                            <p:txEl>
                                              <p:pRg st="2" end="2"/>
                                            </p:txEl>
                                          </p:spTgt>
                                        </p:tgtEl>
                                      </p:cBhvr>
                                    </p:animEffect>
                                    <p:set>
                                      <p:cBhvr>
                                        <p:cTn id="40" dur="1" fill="hold">
                                          <p:stCondLst>
                                            <p:cond delay="499"/>
                                          </p:stCondLst>
                                        </p:cTn>
                                        <p:tgtEl>
                                          <p:spTgt spid="14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p:bldP spid="144" grpId="1"/>
      <p:bldP spid="145" grpId="0" uiExpand="1" build="p"/>
      <p:bldP spid="145" grpId="1" uiExpand="1" build="p"/>
      <p:bldP spid="10"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1" name="Shape 144"/>
          <p:cNvSpPr txBox="1">
            <a:spLocks/>
          </p:cNvSpPr>
          <p:nvPr/>
        </p:nvSpPr>
        <p:spPr>
          <a:xfrm>
            <a:off x="1137977" y="1305125"/>
            <a:ext cx="3094799" cy="874500"/>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r>
              <a:rPr lang="en" sz="2800"/>
              <a:t>Plan</a:t>
            </a:r>
            <a:endParaRPr lang="en" sz="2800" dirty="0"/>
          </a:p>
        </p:txBody>
      </p:sp>
      <p:sp>
        <p:nvSpPr>
          <p:cNvPr id="12" name="Shape 145"/>
          <p:cNvSpPr txBox="1">
            <a:spLocks noGrp="1"/>
          </p:cNvSpPr>
          <p:nvPr>
            <p:ph type="body" idx="1"/>
          </p:nvPr>
        </p:nvSpPr>
        <p:spPr>
          <a:xfrm>
            <a:off x="1137977" y="2362199"/>
            <a:ext cx="4057478" cy="3976255"/>
          </a:xfrm>
          <a:prstGeom prst="rect">
            <a:avLst/>
          </a:prstGeom>
        </p:spPr>
        <p:txBody>
          <a:bodyPr lIns="91425" tIns="91425" rIns="91425" bIns="91425" anchor="t" anchorCtr="0">
            <a:noAutofit/>
          </a:bodyPr>
          <a:lstStyle/>
          <a:p>
            <a:pPr>
              <a:buNone/>
            </a:pPr>
            <a:r>
              <a:rPr lang="en" sz="2000" dirty="0"/>
              <a:t>Brainstorm. Why is this lesson difficult? Why is it important to study this lesson?</a:t>
            </a:r>
          </a:p>
          <a:p>
            <a:pPr>
              <a:buNone/>
            </a:pPr>
            <a:endParaRPr lang="en" sz="2000" dirty="0"/>
          </a:p>
          <a:p>
            <a:pPr>
              <a:buNone/>
            </a:pPr>
            <a:r>
              <a:rPr lang="en" sz="2000" dirty="0"/>
              <a:t>Research. Investigate relevant studies that have been done in the recent past and use these as foundation for developing the lesson plan. </a:t>
            </a:r>
            <a:r>
              <a:rPr lang="en-US" sz="2000" dirty="0"/>
              <a:t>Present </a:t>
            </a:r>
            <a:r>
              <a:rPr lang="en" sz="2000" dirty="0"/>
              <a:t>a coherent epistemological orientation of the research lesson.</a:t>
            </a:r>
          </a:p>
        </p:txBody>
      </p:sp>
      <p:sp>
        <p:nvSpPr>
          <p:cNvPr id="10" name="Shape 145"/>
          <p:cNvSpPr txBox="1">
            <a:spLocks/>
          </p:cNvSpPr>
          <p:nvPr/>
        </p:nvSpPr>
        <p:spPr>
          <a:xfrm>
            <a:off x="7233501" y="2342879"/>
            <a:ext cx="4057478" cy="397625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Font typeface="Lato"/>
              <a:buNone/>
            </a:pPr>
            <a:r>
              <a:rPr lang="en" sz="2000" dirty="0"/>
              <a:t>Narrow down the competencies based on the criteria you have decided as a lesson study group. Do this repeatedly until you have identified one specific competency.</a:t>
            </a:r>
          </a:p>
          <a:p>
            <a:pPr>
              <a:buFont typeface="Lato"/>
              <a:buNone/>
            </a:pPr>
            <a:endParaRPr lang="en" sz="2000" dirty="0"/>
          </a:p>
          <a:p>
            <a:pPr>
              <a:buFont typeface="Lato"/>
              <a:buNone/>
            </a:pPr>
            <a:r>
              <a:rPr lang="en" sz="2000" dirty="0"/>
              <a:t>Express your specific aim as a lesson study group through a question that will be made central to your lesson study.</a:t>
            </a:r>
          </a:p>
          <a:p>
            <a:pPr>
              <a:buFont typeface="Lato"/>
              <a:buNone/>
            </a:pPr>
            <a:endParaRPr lang="en" sz="2000" dirty="0"/>
          </a:p>
          <a:p>
            <a:pPr>
              <a:buFont typeface="Lato"/>
              <a:buNone/>
            </a:pPr>
            <a:r>
              <a:rPr lang="en" sz="2000" dirty="0"/>
              <a:t>Make a time table.</a:t>
            </a:r>
          </a:p>
        </p:txBody>
      </p:sp>
      <p:sp>
        <p:nvSpPr>
          <p:cNvPr id="9" name="Shape 144"/>
          <p:cNvSpPr txBox="1">
            <a:spLocks noGrp="1"/>
          </p:cNvSpPr>
          <p:nvPr>
            <p:ph type="title"/>
          </p:nvPr>
        </p:nvSpPr>
        <p:spPr>
          <a:xfrm>
            <a:off x="7233501" y="1287540"/>
            <a:ext cx="3094799" cy="874500"/>
          </a:xfrm>
          <a:prstGeom prst="rect">
            <a:avLst/>
          </a:prstGeom>
        </p:spPr>
        <p:txBody>
          <a:bodyPr lIns="91425" tIns="91425" rIns="91425" bIns="91425" anchor="b" anchorCtr="0">
            <a:noAutofit/>
          </a:bodyPr>
          <a:lstStyle/>
          <a:p>
            <a:r>
              <a:rPr lang="en" sz="2800" dirty="0"/>
              <a:t>Study the curriculum and formulate goals.</a:t>
            </a:r>
          </a:p>
        </p:txBody>
      </p:sp>
      <p:sp>
        <p:nvSpPr>
          <p:cNvPr id="8" name="Shape 145"/>
          <p:cNvSpPr txBox="1">
            <a:spLocks/>
          </p:cNvSpPr>
          <p:nvPr/>
        </p:nvSpPr>
        <p:spPr>
          <a:xfrm>
            <a:off x="7233501" y="2362198"/>
            <a:ext cx="4057478" cy="397625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Font typeface="Lato"/>
              <a:buNone/>
            </a:pPr>
            <a:r>
              <a:rPr lang="en" sz="2000" dirty="0"/>
              <a:t>Think. Use your understanding of the challenges in the lesson as a way to develop the lesson plan.</a:t>
            </a:r>
          </a:p>
          <a:p>
            <a:pPr>
              <a:buFont typeface="Lato"/>
              <a:buNone/>
            </a:pPr>
            <a:endParaRPr lang="en" sz="2000" dirty="0"/>
          </a:p>
          <a:p>
            <a:pPr>
              <a:buFont typeface="Lato"/>
              <a:buNone/>
            </a:pPr>
            <a:r>
              <a:rPr lang="en" sz="2000" dirty="0"/>
              <a:t>Construct the lesson plan. Revise if necessary. Study intensively the materials that you will use. Consider the type of students you will work with. Examine all details.</a:t>
            </a:r>
          </a:p>
        </p:txBody>
      </p:sp>
    </p:spTree>
    <p:extLst>
      <p:ext uri="{BB962C8B-B14F-4D97-AF65-F5344CB8AC3E}">
        <p14:creationId xmlns:p14="http://schemas.microsoft.com/office/powerpoint/2010/main" val="395927159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par>
                                <p:cTn id="18" presetID="10" presetClass="exit" presetSubtype="0" fill="hold" grpId="1" nodeType="withEffect">
                                  <p:stCondLst>
                                    <p:cond delay="0"/>
                                  </p:stCondLst>
                                  <p:childTnLst>
                                    <p:animEffect transition="out" filter="fade">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par>
                          <p:cTn id="21" fill="hold">
                            <p:stCondLst>
                              <p:cond delay="500"/>
                            </p:stCondLst>
                            <p:childTnLst>
                              <p:par>
                                <p:cTn id="22" presetID="10" presetClass="exit" presetSubtype="0" fill="hold" grpId="1" nodeType="afterEffect">
                                  <p:stCondLst>
                                    <p:cond delay="0"/>
                                  </p:stCondLst>
                                  <p:childTnLst>
                                    <p:animEffect transition="out" filter="fade">
                                      <p:cBhvr>
                                        <p:cTn id="23" dur="500"/>
                                        <p:tgtEl>
                                          <p:spTgt spid="10">
                                            <p:txEl>
                                              <p:pRg st="0" end="0"/>
                                            </p:txEl>
                                          </p:spTgt>
                                        </p:tgtEl>
                                      </p:cBhvr>
                                    </p:animEffect>
                                    <p:set>
                                      <p:cBhvr>
                                        <p:cTn id="24" dur="1" fill="hold">
                                          <p:stCondLst>
                                            <p:cond delay="499"/>
                                          </p:stCondLst>
                                        </p:cTn>
                                        <p:tgtEl>
                                          <p:spTgt spid="10">
                                            <p:txEl>
                                              <p:pRg st="0" end="0"/>
                                            </p:txEl>
                                          </p:spTgt>
                                        </p:tgtEl>
                                        <p:attrNameLst>
                                          <p:attrName>style.visibility</p:attrName>
                                        </p:attrNameLst>
                                      </p:cBhvr>
                                      <p:to>
                                        <p:strVal val="hidden"/>
                                      </p:to>
                                    </p:set>
                                  </p:childTnLst>
                                </p:cTn>
                              </p:par>
                            </p:childTnLst>
                          </p:cTn>
                        </p:par>
                        <p:par>
                          <p:cTn id="25" fill="hold">
                            <p:stCondLst>
                              <p:cond delay="1000"/>
                            </p:stCondLst>
                            <p:childTnLst>
                              <p:par>
                                <p:cTn id="26" presetID="10" presetClass="exit" presetSubtype="0" fill="hold" grpId="1" nodeType="afterEffect">
                                  <p:stCondLst>
                                    <p:cond delay="0"/>
                                  </p:stCondLst>
                                  <p:childTnLst>
                                    <p:animEffect transition="out" filter="fade">
                                      <p:cBhvr>
                                        <p:cTn id="27" dur="500"/>
                                        <p:tgtEl>
                                          <p:spTgt spid="10">
                                            <p:txEl>
                                              <p:pRg st="2" end="2"/>
                                            </p:txEl>
                                          </p:spTgt>
                                        </p:tgtEl>
                                      </p:cBhvr>
                                    </p:animEffect>
                                    <p:set>
                                      <p:cBhvr>
                                        <p:cTn id="28" dur="1" fill="hold">
                                          <p:stCondLst>
                                            <p:cond delay="499"/>
                                          </p:stCondLst>
                                        </p:cTn>
                                        <p:tgtEl>
                                          <p:spTgt spid="10">
                                            <p:txEl>
                                              <p:pRg st="2" end="2"/>
                                            </p:txEl>
                                          </p:spTgt>
                                        </p:tgtEl>
                                        <p:attrNameLst>
                                          <p:attrName>style.visibility</p:attrName>
                                        </p:attrNameLst>
                                      </p:cBhvr>
                                      <p:to>
                                        <p:strVal val="hidden"/>
                                      </p:to>
                                    </p:set>
                                  </p:childTnLst>
                                </p:cTn>
                              </p:par>
                            </p:childTnLst>
                          </p:cTn>
                        </p:par>
                        <p:par>
                          <p:cTn id="29" fill="hold">
                            <p:stCondLst>
                              <p:cond delay="1500"/>
                            </p:stCondLst>
                            <p:childTnLst>
                              <p:par>
                                <p:cTn id="30" presetID="10" presetClass="exit" presetSubtype="0" fill="hold" grpId="1" nodeType="afterEffect">
                                  <p:stCondLst>
                                    <p:cond delay="0"/>
                                  </p:stCondLst>
                                  <p:childTnLst>
                                    <p:animEffect transition="out" filter="fade">
                                      <p:cBhvr>
                                        <p:cTn id="31" dur="500"/>
                                        <p:tgtEl>
                                          <p:spTgt spid="10">
                                            <p:txEl>
                                              <p:pRg st="4" end="4"/>
                                            </p:txEl>
                                          </p:spTgt>
                                        </p:tgtEl>
                                      </p:cBhvr>
                                    </p:animEffect>
                                    <p:set>
                                      <p:cBhvr>
                                        <p:cTn id="32" dur="1" fill="hold">
                                          <p:stCondLst>
                                            <p:cond delay="499"/>
                                          </p:stCondLst>
                                        </p:cTn>
                                        <p:tgtEl>
                                          <p:spTgt spid="10">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2" presetClass="path" presetSubtype="0" accel="50000" decel="50000" fill="hold" grpId="1" nodeType="clickEffect">
                                  <p:stCondLst>
                                    <p:cond delay="0"/>
                                  </p:stCondLst>
                                  <p:childTnLst>
                                    <p:animMotion origin="layout" path="M -2.29167E-6 4.81481E-6 L 0.49792 -0.00255 " pathEditMode="relative" rAng="0" ptsTypes="AA">
                                      <p:cBhvr>
                                        <p:cTn id="36" dur="2000" fill="hold"/>
                                        <p:tgtEl>
                                          <p:spTgt spid="11"/>
                                        </p:tgtEl>
                                        <p:attrNameLst>
                                          <p:attrName>ppt_x</p:attrName>
                                          <p:attrName>ppt_y</p:attrName>
                                        </p:attrNameLst>
                                      </p:cBhvr>
                                      <p:rCtr x="24896" y="-139"/>
                                    </p:animMotion>
                                  </p:childTnLst>
                                </p:cTn>
                              </p:par>
                              <p:par>
                                <p:cTn id="37" presetID="10" presetClass="exit" presetSubtype="0" fill="hold" grpId="1" nodeType="withEffect">
                                  <p:stCondLst>
                                    <p:cond delay="0"/>
                                  </p:stCondLst>
                                  <p:childTnLst>
                                    <p:animEffect transition="out" filter="fade">
                                      <p:cBhvr>
                                        <p:cTn id="38" dur="500"/>
                                        <p:tgtEl>
                                          <p:spTgt spid="12">
                                            <p:txEl>
                                              <p:pRg st="0" end="0"/>
                                            </p:txEl>
                                          </p:spTgt>
                                        </p:tgtEl>
                                      </p:cBhvr>
                                    </p:animEffect>
                                    <p:set>
                                      <p:cBhvr>
                                        <p:cTn id="39" dur="1" fill="hold">
                                          <p:stCondLst>
                                            <p:cond delay="499"/>
                                          </p:stCondLst>
                                        </p:cTn>
                                        <p:tgtEl>
                                          <p:spTgt spid="12">
                                            <p:txEl>
                                              <p:pRg st="0" end="0"/>
                                            </p:txEl>
                                          </p:spTgt>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12">
                                            <p:txEl>
                                              <p:pRg st="2" end="2"/>
                                            </p:txEl>
                                          </p:spTgt>
                                        </p:tgtEl>
                                      </p:cBhvr>
                                    </p:animEffect>
                                    <p:set>
                                      <p:cBhvr>
                                        <p:cTn id="42" dur="1" fill="hold">
                                          <p:stCondLst>
                                            <p:cond delay="499"/>
                                          </p:stCondLst>
                                        </p:cTn>
                                        <p:tgtEl>
                                          <p:spTgt spid="12">
                                            <p:txEl>
                                              <p:pRg st="2" end="2"/>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Effect transition="in" filter="fade">
                                      <p:cBhvr>
                                        <p:cTn id="47" dur="500"/>
                                        <p:tgtEl>
                                          <p:spTgt spid="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2" end="2"/>
                                            </p:txEl>
                                          </p:spTgt>
                                        </p:tgtEl>
                                        <p:attrNameLst>
                                          <p:attrName>style.visibility</p:attrName>
                                        </p:attrNameLst>
                                      </p:cBhvr>
                                      <p:to>
                                        <p:strVal val="visible"/>
                                      </p:to>
                                    </p:set>
                                    <p:animEffect transition="in" filter="fade">
                                      <p:cBhvr>
                                        <p:cTn id="5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uiExpand="1" build="p"/>
      <p:bldP spid="12" grpId="1" uiExpand="1" build="p"/>
      <p:bldP spid="10" grpId="1" build="allAtOnce"/>
      <p:bldP spid="9" grpId="1"/>
      <p:bldP spid="8"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3" name="Shape 144"/>
          <p:cNvSpPr txBox="1">
            <a:spLocks/>
          </p:cNvSpPr>
          <p:nvPr/>
        </p:nvSpPr>
        <p:spPr>
          <a:xfrm>
            <a:off x="7233500" y="1287540"/>
            <a:ext cx="3094799" cy="874500"/>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r>
              <a:rPr lang="en" sz="2800" dirty="0"/>
              <a:t>Conduct research lesson.</a:t>
            </a:r>
          </a:p>
        </p:txBody>
      </p:sp>
      <p:sp>
        <p:nvSpPr>
          <p:cNvPr id="12" name="Shape 145"/>
          <p:cNvSpPr txBox="1">
            <a:spLocks noGrp="1"/>
          </p:cNvSpPr>
          <p:nvPr>
            <p:ph type="body" idx="1"/>
          </p:nvPr>
        </p:nvSpPr>
        <p:spPr>
          <a:xfrm>
            <a:off x="1137977" y="2362199"/>
            <a:ext cx="4057478" cy="3976255"/>
          </a:xfrm>
          <a:prstGeom prst="rect">
            <a:avLst/>
          </a:prstGeom>
        </p:spPr>
        <p:txBody>
          <a:bodyPr lIns="91425" tIns="91425" rIns="91425" bIns="91425" anchor="t" anchorCtr="0">
            <a:noAutofit/>
          </a:bodyPr>
          <a:lstStyle/>
          <a:p>
            <a:pPr>
              <a:buNone/>
            </a:pPr>
            <a:r>
              <a:rPr lang="en-PH" sz="2000" dirty="0"/>
              <a:t>Write a data collection plan as part of the instructional plan, specifying the data to be collected.</a:t>
            </a:r>
          </a:p>
          <a:p>
            <a:pPr>
              <a:buNone/>
            </a:pPr>
            <a:endParaRPr lang="en-PH" sz="2000" dirty="0"/>
          </a:p>
          <a:p>
            <a:pPr>
              <a:buNone/>
            </a:pPr>
            <a:r>
              <a:rPr lang="en-PH" sz="2000" dirty="0"/>
              <a:t>Coordinate with the principal of the school for the conduct of the lesson study.</a:t>
            </a:r>
          </a:p>
          <a:p>
            <a:pPr>
              <a:buNone/>
            </a:pPr>
            <a:endParaRPr lang="en-PH" sz="2000" dirty="0"/>
          </a:p>
          <a:p>
            <a:pPr>
              <a:buNone/>
            </a:pPr>
            <a:r>
              <a:rPr lang="en-PH" sz="2000" dirty="0"/>
              <a:t>Invite others to be part of the lesson study group including the knowledgeable others. </a:t>
            </a:r>
          </a:p>
        </p:txBody>
      </p:sp>
      <p:sp>
        <p:nvSpPr>
          <p:cNvPr id="10" name="Shape 145"/>
          <p:cNvSpPr txBox="1">
            <a:spLocks/>
          </p:cNvSpPr>
          <p:nvPr/>
        </p:nvSpPr>
        <p:spPr>
          <a:xfrm>
            <a:off x="7233501" y="2342879"/>
            <a:ext cx="4057478" cy="397625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None/>
            </a:pPr>
            <a:r>
              <a:rPr lang="en" sz="2000" dirty="0"/>
              <a:t>Think. Use your understanding of the challenges in the lesson as a way to develop the lesson plan.</a:t>
            </a:r>
          </a:p>
          <a:p>
            <a:pPr>
              <a:buNone/>
            </a:pPr>
            <a:endParaRPr lang="en" sz="2000" dirty="0"/>
          </a:p>
          <a:p>
            <a:pPr>
              <a:buNone/>
            </a:pPr>
            <a:r>
              <a:rPr lang="en" sz="2000" dirty="0"/>
              <a:t>Construct the lesson plan. Revise if necessary. Study intensively the materials that you will use. Consider the type of students you will work with. Examine all details.</a:t>
            </a:r>
          </a:p>
        </p:txBody>
      </p:sp>
      <p:sp>
        <p:nvSpPr>
          <p:cNvPr id="9" name="Shape 144"/>
          <p:cNvSpPr txBox="1">
            <a:spLocks noGrp="1"/>
          </p:cNvSpPr>
          <p:nvPr>
            <p:ph type="title"/>
          </p:nvPr>
        </p:nvSpPr>
        <p:spPr>
          <a:xfrm>
            <a:off x="7233501" y="1287540"/>
            <a:ext cx="3094799" cy="874500"/>
          </a:xfrm>
          <a:prstGeom prst="rect">
            <a:avLst/>
          </a:prstGeom>
        </p:spPr>
        <p:txBody>
          <a:bodyPr lIns="91425" tIns="91425" rIns="91425" bIns="91425" anchor="b" anchorCtr="0">
            <a:noAutofit/>
          </a:bodyPr>
          <a:lstStyle/>
          <a:p>
            <a:r>
              <a:rPr lang="en" sz="2800" dirty="0"/>
              <a:t>Plan.</a:t>
            </a:r>
          </a:p>
        </p:txBody>
      </p:sp>
      <p:sp>
        <p:nvSpPr>
          <p:cNvPr id="8" name="Shape 145"/>
          <p:cNvSpPr txBox="1">
            <a:spLocks/>
          </p:cNvSpPr>
          <p:nvPr/>
        </p:nvSpPr>
        <p:spPr>
          <a:xfrm>
            <a:off x="7233501" y="2362198"/>
            <a:ext cx="4057478" cy="397625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Font typeface="Lato"/>
              <a:buNone/>
            </a:pPr>
            <a:r>
              <a:rPr lang="en" sz="2000" dirty="0"/>
              <a:t>Orient the knowledgeable others of their role, the aims of the lesson study, and the epistemological orientations.</a:t>
            </a:r>
          </a:p>
          <a:p>
            <a:pPr>
              <a:buFont typeface="Lato"/>
              <a:buNone/>
            </a:pPr>
            <a:endParaRPr lang="en" sz="2000" dirty="0"/>
          </a:p>
          <a:p>
            <a:pPr>
              <a:buFont typeface="Lato"/>
              <a:buNone/>
            </a:pPr>
            <a:r>
              <a:rPr lang="en" sz="2000" dirty="0"/>
              <a:t>Collect data as planned.</a:t>
            </a:r>
          </a:p>
          <a:p>
            <a:pPr>
              <a:buFont typeface="Lato"/>
              <a:buNone/>
            </a:pPr>
            <a:endParaRPr lang="en" sz="2000" dirty="0"/>
          </a:p>
          <a:p>
            <a:pPr>
              <a:buFont typeface="Lato"/>
              <a:buNone/>
            </a:pPr>
            <a:r>
              <a:rPr lang="en" sz="2000" dirty="0"/>
              <a:t>Conduct a postlesson discussion, following a structured agenda with a designated facilitator and note taker.</a:t>
            </a:r>
          </a:p>
          <a:p>
            <a:pPr>
              <a:buFont typeface="Lato"/>
              <a:buNone/>
            </a:pPr>
            <a:endParaRPr lang="en" sz="2000" dirty="0"/>
          </a:p>
          <a:p>
            <a:pPr>
              <a:buFont typeface="Lato"/>
              <a:buNone/>
            </a:pPr>
            <a:r>
              <a:rPr lang="en" sz="2000" dirty="0"/>
              <a:t>Focus the discussion on the data collected at the research lesson.</a:t>
            </a:r>
          </a:p>
        </p:txBody>
      </p:sp>
    </p:spTree>
    <p:extLst>
      <p:ext uri="{BB962C8B-B14F-4D97-AF65-F5344CB8AC3E}">
        <p14:creationId xmlns:p14="http://schemas.microsoft.com/office/powerpoint/2010/main" val="81734390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grpId="1" nodeType="withEffect">
                                  <p:stCondLst>
                                    <p:cond delay="0"/>
                                  </p:stCondLst>
                                  <p:childTnLst>
                                    <p:animMotion origin="layout" path="M -2.29167E-6 1.11111E-6 L -0.5 0.00255 " pathEditMode="relative" rAng="0" ptsTypes="AA">
                                      <p:cBhvr>
                                        <p:cTn id="6" dur="2000" fill="hold"/>
                                        <p:tgtEl>
                                          <p:spTgt spid="9"/>
                                        </p:tgtEl>
                                        <p:attrNameLst>
                                          <p:attrName>ppt_x</p:attrName>
                                          <p:attrName>ppt_y</p:attrName>
                                        </p:attrNameLst>
                                      </p:cBhvr>
                                      <p:rCtr x="-25000" y="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500"/>
                                        <p:tgtEl>
                                          <p:spTgt spid="1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xEl>
                                              <p:pRg st="2" end="2"/>
                                            </p:txEl>
                                          </p:spTgt>
                                        </p:tgtEl>
                                        <p:attrNameLst>
                                          <p:attrName>style.visibility</p:attrName>
                                        </p:attrNameLst>
                                      </p:cBhvr>
                                      <p:to>
                                        <p:strVal val="visible"/>
                                      </p:to>
                                    </p:set>
                                    <p:animEffect transition="in" filter="fade">
                                      <p:cBhvr>
                                        <p:cTn id="16" dur="500"/>
                                        <p:tgtEl>
                                          <p:spTgt spid="1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xEl>
                                              <p:pRg st="4" end="4"/>
                                            </p:txEl>
                                          </p:spTgt>
                                        </p:tgtEl>
                                        <p:attrNameLst>
                                          <p:attrName>style.visibility</p:attrName>
                                        </p:attrNameLst>
                                      </p:cBhvr>
                                      <p:to>
                                        <p:strVal val="visible"/>
                                      </p:to>
                                    </p:set>
                                    <p:animEffect transition="in" filter="fade">
                                      <p:cBhvr>
                                        <p:cTn id="21" dur="500"/>
                                        <p:tgtEl>
                                          <p:spTgt spid="12">
                                            <p:txEl>
                                              <p:pRg st="4" end="4"/>
                                            </p:txEl>
                                          </p:spTgt>
                                        </p:tgtEl>
                                      </p:cBhvr>
                                    </p:animEffect>
                                  </p:childTnLst>
                                </p:cTn>
                              </p:par>
                            </p:childTnLst>
                          </p:cTn>
                        </p:par>
                        <p:par>
                          <p:cTn id="22" fill="hold">
                            <p:stCondLst>
                              <p:cond delay="500"/>
                            </p:stCondLst>
                            <p:childTnLst>
                              <p:par>
                                <p:cTn id="23" presetID="10" presetClass="exit" presetSubtype="0" fill="hold" grpId="0" nodeType="afterEffect">
                                  <p:stCondLst>
                                    <p:cond delay="0"/>
                                  </p:stCondLst>
                                  <p:childTnLst>
                                    <p:animEffect transition="out" filter="fade">
                                      <p:cBhvr>
                                        <p:cTn id="24" dur="500"/>
                                        <p:tgtEl>
                                          <p:spTgt spid="10">
                                            <p:txEl>
                                              <p:pRg st="0" end="0"/>
                                            </p:txEl>
                                          </p:spTgt>
                                        </p:tgtEl>
                                      </p:cBhvr>
                                    </p:animEffect>
                                    <p:set>
                                      <p:cBhvr>
                                        <p:cTn id="25" dur="1" fill="hold">
                                          <p:stCondLst>
                                            <p:cond delay="499"/>
                                          </p:stCondLst>
                                        </p:cTn>
                                        <p:tgtEl>
                                          <p:spTgt spid="10">
                                            <p:txEl>
                                              <p:pRg st="0" end="0"/>
                                            </p:txEl>
                                          </p:spTgt>
                                        </p:tgtEl>
                                        <p:attrNameLst>
                                          <p:attrName>style.visibility</p:attrName>
                                        </p:attrNameLst>
                                      </p:cBhvr>
                                      <p:to>
                                        <p:strVal val="hidden"/>
                                      </p:to>
                                    </p:set>
                                  </p:childTnLst>
                                </p:cTn>
                              </p:par>
                            </p:childTnLst>
                          </p:cTn>
                        </p:par>
                        <p:par>
                          <p:cTn id="26" fill="hold">
                            <p:stCondLst>
                              <p:cond delay="1000"/>
                            </p:stCondLst>
                            <p:childTnLst>
                              <p:par>
                                <p:cTn id="27" presetID="10" presetClass="exit" presetSubtype="0" fill="hold" grpId="0" nodeType="afterEffect">
                                  <p:stCondLst>
                                    <p:cond delay="0"/>
                                  </p:stCondLst>
                                  <p:childTnLst>
                                    <p:animEffect transition="out" filter="fade">
                                      <p:cBhvr>
                                        <p:cTn id="28" dur="500"/>
                                        <p:tgtEl>
                                          <p:spTgt spid="10">
                                            <p:txEl>
                                              <p:pRg st="2" end="2"/>
                                            </p:txEl>
                                          </p:spTgt>
                                        </p:tgtEl>
                                      </p:cBhvr>
                                    </p:animEffect>
                                    <p:set>
                                      <p:cBhvr>
                                        <p:cTn id="29" dur="1" fill="hold">
                                          <p:stCondLst>
                                            <p:cond delay="499"/>
                                          </p:stCondLst>
                                        </p:cTn>
                                        <p:tgtEl>
                                          <p:spTgt spid="10">
                                            <p:txEl>
                                              <p:pRg st="2" end="2"/>
                                            </p:txEl>
                                          </p:spTgt>
                                        </p:tgtEl>
                                        <p:attrNameLst>
                                          <p:attrName>style.visibility</p:attrName>
                                        </p:attrNameLst>
                                      </p:cBhvr>
                                      <p:to>
                                        <p:strVal val="hidden"/>
                                      </p:to>
                                    </p:set>
                                  </p:childTnLst>
                                </p:cTn>
                              </p:par>
                            </p:childTnLst>
                          </p:cTn>
                        </p:par>
                        <p:par>
                          <p:cTn id="30" fill="hold">
                            <p:stCondLst>
                              <p:cond delay="1500"/>
                            </p:stCondLst>
                            <p:childTnLst>
                              <p:par>
                                <p:cTn id="31" presetID="10" presetClass="exit" presetSubtype="0" fill="hold" grpId="2" nodeType="afterEffect">
                                  <p:stCondLst>
                                    <p:cond delay="0"/>
                                  </p:stCondLst>
                                  <p:childTnLst>
                                    <p:animEffect transition="out" filter="fade">
                                      <p:cBhvr>
                                        <p:cTn id="32" dur="500"/>
                                        <p:tgtEl>
                                          <p:spTgt spid="9"/>
                                        </p:tgtEl>
                                      </p:cBhvr>
                                    </p:animEffect>
                                    <p:set>
                                      <p:cBhvr>
                                        <p:cTn id="33" dur="1" fill="hold">
                                          <p:stCondLst>
                                            <p:cond delay="499"/>
                                          </p:stCondLst>
                                        </p:cTn>
                                        <p:tgtEl>
                                          <p:spTgt spid="9"/>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12">
                                            <p:txEl>
                                              <p:pRg st="0" end="0"/>
                                            </p:txEl>
                                          </p:spTgt>
                                        </p:tgtEl>
                                      </p:cBhvr>
                                    </p:animEffect>
                                    <p:set>
                                      <p:cBhvr>
                                        <p:cTn id="36" dur="1" fill="hold">
                                          <p:stCondLst>
                                            <p:cond delay="499"/>
                                          </p:stCondLst>
                                        </p:cTn>
                                        <p:tgtEl>
                                          <p:spTgt spid="12">
                                            <p:txEl>
                                              <p:pRg st="0" end="0"/>
                                            </p:txEl>
                                          </p:spTgt>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12">
                                            <p:txEl>
                                              <p:pRg st="2" end="2"/>
                                            </p:txEl>
                                          </p:spTgt>
                                        </p:tgtEl>
                                      </p:cBhvr>
                                    </p:animEffect>
                                    <p:set>
                                      <p:cBhvr>
                                        <p:cTn id="39" dur="1" fill="hold">
                                          <p:stCondLst>
                                            <p:cond delay="499"/>
                                          </p:stCondLst>
                                        </p:cTn>
                                        <p:tgtEl>
                                          <p:spTgt spid="12">
                                            <p:txEl>
                                              <p:pRg st="2" end="2"/>
                                            </p:txEl>
                                          </p:spTgt>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12">
                                            <p:txEl>
                                              <p:pRg st="4" end="4"/>
                                            </p:txEl>
                                          </p:spTgt>
                                        </p:tgtEl>
                                      </p:cBhvr>
                                    </p:animEffect>
                                    <p:set>
                                      <p:cBhvr>
                                        <p:cTn id="42" dur="1" fill="hold">
                                          <p:stCondLst>
                                            <p:cond delay="499"/>
                                          </p:stCondLst>
                                        </p:cTn>
                                        <p:tgtEl>
                                          <p:spTgt spid="12">
                                            <p:txEl>
                                              <p:pRg st="4" end="4"/>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500"/>
                                        <p:tgtEl>
                                          <p:spTgt spid="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xEl>
                                              <p:pRg st="2" end="2"/>
                                            </p:txEl>
                                          </p:spTgt>
                                        </p:tgtEl>
                                        <p:attrNameLst>
                                          <p:attrName>style.visibility</p:attrName>
                                        </p:attrNameLst>
                                      </p:cBhvr>
                                      <p:to>
                                        <p:strVal val="visible"/>
                                      </p:to>
                                    </p:set>
                                    <p:animEffect transition="in" filter="fade">
                                      <p:cBhvr>
                                        <p:cTn id="57" dur="500"/>
                                        <p:tgtEl>
                                          <p:spTgt spid="8">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8">
                                            <p:txEl>
                                              <p:pRg st="4" end="4"/>
                                            </p:txEl>
                                          </p:spTgt>
                                        </p:tgtEl>
                                        <p:attrNameLst>
                                          <p:attrName>style.visibility</p:attrName>
                                        </p:attrNameLst>
                                      </p:cBhvr>
                                      <p:to>
                                        <p:strVal val="visible"/>
                                      </p:to>
                                    </p:set>
                                    <p:animEffect transition="in" filter="fade">
                                      <p:cBhvr>
                                        <p:cTn id="62" dur="500"/>
                                        <p:tgtEl>
                                          <p:spTgt spid="8">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xEl>
                                              <p:pRg st="6" end="6"/>
                                            </p:txEl>
                                          </p:spTgt>
                                        </p:tgtEl>
                                        <p:attrNameLst>
                                          <p:attrName>style.visibility</p:attrName>
                                        </p:attrNameLst>
                                      </p:cBhvr>
                                      <p:to>
                                        <p:strVal val="visible"/>
                                      </p:to>
                                    </p:set>
                                    <p:animEffect transition="in" filter="fade">
                                      <p:cBhvr>
                                        <p:cTn id="6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uiExpand="1" build="p"/>
      <p:bldP spid="12" grpId="1" uiExpand="1" build="p"/>
      <p:bldP spid="10" grpId="0" build="allAtOnce"/>
      <p:bldP spid="9" grpId="1"/>
      <p:bldP spid="9" grpId="2"/>
      <p:bldP spid="8"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1" name="Shape 144"/>
          <p:cNvSpPr txBox="1">
            <a:spLocks/>
          </p:cNvSpPr>
          <p:nvPr/>
        </p:nvSpPr>
        <p:spPr>
          <a:xfrm>
            <a:off x="1137977" y="1305125"/>
            <a:ext cx="3094799" cy="874500"/>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r>
              <a:rPr lang="en" sz="2800" dirty="0"/>
              <a:t>Reflect.</a:t>
            </a:r>
          </a:p>
        </p:txBody>
      </p:sp>
      <p:sp>
        <p:nvSpPr>
          <p:cNvPr id="12" name="Shape 145"/>
          <p:cNvSpPr txBox="1">
            <a:spLocks noGrp="1"/>
          </p:cNvSpPr>
          <p:nvPr>
            <p:ph type="body" idx="1"/>
          </p:nvPr>
        </p:nvSpPr>
        <p:spPr>
          <a:xfrm>
            <a:off x="1137977" y="2362199"/>
            <a:ext cx="4057478" cy="3976255"/>
          </a:xfrm>
          <a:prstGeom prst="rect">
            <a:avLst/>
          </a:prstGeom>
        </p:spPr>
        <p:txBody>
          <a:bodyPr lIns="91425" tIns="91425" rIns="91425" bIns="91425" anchor="t" anchorCtr="0">
            <a:noAutofit/>
          </a:bodyPr>
          <a:lstStyle/>
          <a:p>
            <a:pPr>
              <a:buNone/>
            </a:pPr>
            <a:r>
              <a:rPr lang="en-US" sz="2000" dirty="0"/>
              <a:t>Discuss the results of the </a:t>
            </a:r>
            <a:r>
              <a:rPr lang="en-US" sz="2000" dirty="0" err="1"/>
              <a:t>postlesson</a:t>
            </a:r>
            <a:r>
              <a:rPr lang="en-US" sz="2000" dirty="0"/>
              <a:t> discussion and decide on the important findings that you will highlight on your paper.</a:t>
            </a:r>
          </a:p>
          <a:p>
            <a:pPr>
              <a:buNone/>
            </a:pPr>
            <a:endParaRPr lang="en-US" sz="2000" dirty="0"/>
          </a:p>
          <a:p>
            <a:pPr>
              <a:buNone/>
            </a:pPr>
            <a:r>
              <a:rPr lang="en-US" sz="2000" dirty="0"/>
              <a:t>Write the paper.</a:t>
            </a:r>
          </a:p>
          <a:p>
            <a:pPr>
              <a:buNone/>
            </a:pPr>
            <a:endParaRPr lang="en-US" sz="2000" dirty="0"/>
          </a:p>
          <a:p>
            <a:pPr>
              <a:buNone/>
            </a:pPr>
            <a:r>
              <a:rPr lang="en-US" sz="2000" dirty="0"/>
              <a:t>Revise if necessary.</a:t>
            </a:r>
            <a:endParaRPr lang="en" sz="2000" dirty="0"/>
          </a:p>
        </p:txBody>
      </p:sp>
      <p:sp>
        <p:nvSpPr>
          <p:cNvPr id="10" name="Shape 145"/>
          <p:cNvSpPr txBox="1">
            <a:spLocks/>
          </p:cNvSpPr>
          <p:nvPr/>
        </p:nvSpPr>
        <p:spPr>
          <a:xfrm>
            <a:off x="7233501" y="2342879"/>
            <a:ext cx="4057478" cy="397625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77480"/>
              </a:buClr>
              <a:buSzPct val="100000"/>
              <a:buFont typeface="Lato"/>
              <a:buChar char="▷"/>
              <a:defRPr sz="3000" b="0" i="0" u="none" strike="noStrike" cap="none">
                <a:solidFill>
                  <a:srgbClr val="677480"/>
                </a:solidFill>
                <a:latin typeface="Lato"/>
                <a:ea typeface="Lato"/>
                <a:cs typeface="Lato"/>
                <a:sym typeface="Lato"/>
              </a:defRPr>
            </a:lvl1pPr>
            <a:lvl2pPr marR="0" lvl="1"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2pPr>
            <a:lvl3pPr marR="0" lvl="2" algn="l" rtl="0">
              <a:lnSpc>
                <a:spcPct val="100000"/>
              </a:lnSpc>
              <a:spcBef>
                <a:spcPts val="0"/>
              </a:spcBef>
              <a:spcAft>
                <a:spcPts val="0"/>
              </a:spcAft>
              <a:buClr>
                <a:srgbClr val="677480"/>
              </a:buClr>
              <a:buSzPct val="100000"/>
              <a:buFont typeface="Lato"/>
              <a:buNone/>
              <a:defRPr sz="2400" b="0" i="0" u="none" strike="noStrike" cap="none">
                <a:solidFill>
                  <a:srgbClr val="677480"/>
                </a:solidFill>
                <a:latin typeface="Lato"/>
                <a:ea typeface="Lato"/>
                <a:cs typeface="Lato"/>
                <a:sym typeface="Lato"/>
              </a:defRPr>
            </a:lvl3pPr>
            <a:lvl4pPr marR="0" lvl="3"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4pPr>
            <a:lvl5pPr marR="0" lvl="4"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5pPr>
            <a:lvl6pPr marR="0" lvl="5"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6pPr>
            <a:lvl7pPr marR="0" lvl="6"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7pPr>
            <a:lvl8pPr marR="0" lvl="7"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8pPr>
            <a:lvl9pPr marR="0" lvl="8" algn="l" rtl="0">
              <a:lnSpc>
                <a:spcPct val="100000"/>
              </a:lnSpc>
              <a:spcBef>
                <a:spcPts val="0"/>
              </a:spcBef>
              <a:spcAft>
                <a:spcPts val="0"/>
              </a:spcAft>
              <a:buClr>
                <a:srgbClr val="677480"/>
              </a:buClr>
              <a:buSzPct val="100000"/>
              <a:buFont typeface="Lato"/>
              <a:buNone/>
              <a:defRPr sz="1800" b="0" i="0" u="none" strike="noStrike" cap="none">
                <a:solidFill>
                  <a:srgbClr val="677480"/>
                </a:solidFill>
                <a:latin typeface="Lato"/>
                <a:ea typeface="Lato"/>
                <a:cs typeface="Lato"/>
                <a:sym typeface="Lato"/>
              </a:defRPr>
            </a:lvl9pPr>
          </a:lstStyle>
          <a:p>
            <a:pPr>
              <a:buNone/>
            </a:pPr>
            <a:r>
              <a:rPr lang="en" sz="2000" dirty="0"/>
              <a:t>Orient the knowledgeable others of their role, the aims of the lesson study, and the epistemological orientations.</a:t>
            </a:r>
          </a:p>
          <a:p>
            <a:pPr>
              <a:buNone/>
            </a:pPr>
            <a:endParaRPr lang="en" sz="2000" dirty="0"/>
          </a:p>
          <a:p>
            <a:pPr>
              <a:buNone/>
            </a:pPr>
            <a:r>
              <a:rPr lang="en" sz="2000" dirty="0"/>
              <a:t>Collect data as planned.</a:t>
            </a:r>
          </a:p>
          <a:p>
            <a:pPr>
              <a:buNone/>
            </a:pPr>
            <a:endParaRPr lang="en" sz="2000" dirty="0"/>
          </a:p>
          <a:p>
            <a:pPr>
              <a:buNone/>
            </a:pPr>
            <a:r>
              <a:rPr lang="en" sz="2000" dirty="0"/>
              <a:t>Conduct a postlesson discussion, following a structured agenda with a designated facilitator and note taker.</a:t>
            </a:r>
          </a:p>
          <a:p>
            <a:pPr>
              <a:buNone/>
            </a:pPr>
            <a:endParaRPr lang="en" sz="2000" dirty="0"/>
          </a:p>
          <a:p>
            <a:pPr>
              <a:buNone/>
            </a:pPr>
            <a:r>
              <a:rPr lang="en" sz="2000" dirty="0"/>
              <a:t>Focus the discussion on the data collected at the research lesson.</a:t>
            </a:r>
          </a:p>
        </p:txBody>
      </p:sp>
      <p:sp>
        <p:nvSpPr>
          <p:cNvPr id="9" name="Shape 144"/>
          <p:cNvSpPr txBox="1">
            <a:spLocks noGrp="1"/>
          </p:cNvSpPr>
          <p:nvPr>
            <p:ph type="title"/>
          </p:nvPr>
        </p:nvSpPr>
        <p:spPr>
          <a:xfrm>
            <a:off x="7233501" y="1287540"/>
            <a:ext cx="3094799" cy="874500"/>
          </a:xfrm>
          <a:prstGeom prst="rect">
            <a:avLst/>
          </a:prstGeom>
        </p:spPr>
        <p:txBody>
          <a:bodyPr lIns="91425" tIns="91425" rIns="91425" bIns="91425" anchor="b" anchorCtr="0">
            <a:noAutofit/>
          </a:bodyPr>
          <a:lstStyle/>
          <a:p>
            <a:r>
              <a:rPr lang="en" sz="2800" dirty="0"/>
              <a:t>C</a:t>
            </a:r>
            <a:r>
              <a:rPr lang="en-US" sz="2800" dirty="0"/>
              <a:t>o</a:t>
            </a:r>
            <a:r>
              <a:rPr lang="en" sz="2800" dirty="0"/>
              <a:t>nduct research lesson.</a:t>
            </a:r>
          </a:p>
        </p:txBody>
      </p:sp>
    </p:spTree>
    <p:extLst>
      <p:ext uri="{BB962C8B-B14F-4D97-AF65-F5344CB8AC3E}">
        <p14:creationId xmlns:p14="http://schemas.microsoft.com/office/powerpoint/2010/main" val="266120190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50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50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fade">
                                      <p:cBhvr>
                                        <p:cTn id="22" dur="500"/>
                                        <p:tgtEl>
                                          <p:spTgt spid="12">
                                            <p:txEl>
                                              <p:pRg st="4" end="4"/>
                                            </p:txEl>
                                          </p:spTgt>
                                        </p:tgtEl>
                                      </p:cBhvr>
                                    </p:animEffect>
                                  </p:childTnLst>
                                </p:cTn>
                              </p:par>
                              <p:par>
                                <p:cTn id="23" presetID="10" presetClass="exit" presetSubtype="0" fill="hold" grpId="0" nodeType="withEffect">
                                  <p:stCondLst>
                                    <p:cond delay="0"/>
                                  </p:stCondLst>
                                  <p:childTnLst>
                                    <p:animEffect transition="out" filter="fade">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childTnLst>
                          </p:cTn>
                        </p:par>
                        <p:par>
                          <p:cTn id="26" fill="hold">
                            <p:stCondLst>
                              <p:cond delay="1000"/>
                            </p:stCondLst>
                            <p:childTnLst>
                              <p:par>
                                <p:cTn id="27" presetID="10" presetClass="exit" presetSubtype="0" fill="hold" grpId="0" nodeType="afterEffect">
                                  <p:stCondLst>
                                    <p:cond delay="0"/>
                                  </p:stCondLst>
                                  <p:childTnLst>
                                    <p:animEffect transition="out" filter="fade">
                                      <p:cBhvr>
                                        <p:cTn id="28" dur="500"/>
                                        <p:tgtEl>
                                          <p:spTgt spid="10">
                                            <p:txEl>
                                              <p:pRg st="0" end="0"/>
                                            </p:txEl>
                                          </p:spTgt>
                                        </p:tgtEl>
                                      </p:cBhvr>
                                    </p:animEffect>
                                    <p:set>
                                      <p:cBhvr>
                                        <p:cTn id="29" dur="1" fill="hold">
                                          <p:stCondLst>
                                            <p:cond delay="499"/>
                                          </p:stCondLst>
                                        </p:cTn>
                                        <p:tgtEl>
                                          <p:spTgt spid="10">
                                            <p:txEl>
                                              <p:pRg st="0" end="0"/>
                                            </p:txEl>
                                          </p:spTgt>
                                        </p:tgtEl>
                                        <p:attrNameLst>
                                          <p:attrName>style.visibility</p:attrName>
                                        </p:attrNameLst>
                                      </p:cBhvr>
                                      <p:to>
                                        <p:strVal val="hidden"/>
                                      </p:to>
                                    </p:set>
                                  </p:childTnLst>
                                </p:cTn>
                              </p:par>
                            </p:childTnLst>
                          </p:cTn>
                        </p:par>
                        <p:par>
                          <p:cTn id="30" fill="hold">
                            <p:stCondLst>
                              <p:cond delay="1500"/>
                            </p:stCondLst>
                            <p:childTnLst>
                              <p:par>
                                <p:cTn id="31" presetID="10" presetClass="exit" presetSubtype="0" fill="hold" grpId="0" nodeType="afterEffect">
                                  <p:stCondLst>
                                    <p:cond delay="0"/>
                                  </p:stCondLst>
                                  <p:childTnLst>
                                    <p:animEffect transition="out" filter="fade">
                                      <p:cBhvr>
                                        <p:cTn id="32" dur="500"/>
                                        <p:tgtEl>
                                          <p:spTgt spid="10">
                                            <p:txEl>
                                              <p:pRg st="2" end="2"/>
                                            </p:txEl>
                                          </p:spTgt>
                                        </p:tgtEl>
                                      </p:cBhvr>
                                    </p:animEffect>
                                    <p:set>
                                      <p:cBhvr>
                                        <p:cTn id="33" dur="1" fill="hold">
                                          <p:stCondLst>
                                            <p:cond delay="499"/>
                                          </p:stCondLst>
                                        </p:cTn>
                                        <p:tgtEl>
                                          <p:spTgt spid="10">
                                            <p:txEl>
                                              <p:pRg st="2" end="2"/>
                                            </p:txEl>
                                          </p:spTgt>
                                        </p:tgtEl>
                                        <p:attrNameLst>
                                          <p:attrName>style.visibility</p:attrName>
                                        </p:attrNameLst>
                                      </p:cBhvr>
                                      <p:to>
                                        <p:strVal val="hidden"/>
                                      </p:to>
                                    </p:set>
                                  </p:childTnLst>
                                </p:cTn>
                              </p:par>
                            </p:childTnLst>
                          </p:cTn>
                        </p:par>
                        <p:par>
                          <p:cTn id="34" fill="hold">
                            <p:stCondLst>
                              <p:cond delay="2000"/>
                            </p:stCondLst>
                            <p:childTnLst>
                              <p:par>
                                <p:cTn id="35" presetID="10" presetClass="exit" presetSubtype="0" fill="hold" grpId="0" nodeType="afterEffect">
                                  <p:stCondLst>
                                    <p:cond delay="0"/>
                                  </p:stCondLst>
                                  <p:childTnLst>
                                    <p:animEffect transition="out" filter="fade">
                                      <p:cBhvr>
                                        <p:cTn id="36" dur="500"/>
                                        <p:tgtEl>
                                          <p:spTgt spid="10">
                                            <p:txEl>
                                              <p:pRg st="4" end="4"/>
                                            </p:txEl>
                                          </p:spTgt>
                                        </p:tgtEl>
                                      </p:cBhvr>
                                    </p:animEffect>
                                    <p:set>
                                      <p:cBhvr>
                                        <p:cTn id="37" dur="1" fill="hold">
                                          <p:stCondLst>
                                            <p:cond delay="499"/>
                                          </p:stCondLst>
                                        </p:cTn>
                                        <p:tgtEl>
                                          <p:spTgt spid="10">
                                            <p:txEl>
                                              <p:pRg st="4" end="4"/>
                                            </p:txEl>
                                          </p:spTgt>
                                        </p:tgtEl>
                                        <p:attrNameLst>
                                          <p:attrName>style.visibility</p:attrName>
                                        </p:attrNameLst>
                                      </p:cBhvr>
                                      <p:to>
                                        <p:strVal val="hidden"/>
                                      </p:to>
                                    </p:set>
                                  </p:childTnLst>
                                </p:cTn>
                              </p:par>
                            </p:childTnLst>
                          </p:cTn>
                        </p:par>
                        <p:par>
                          <p:cTn id="38" fill="hold">
                            <p:stCondLst>
                              <p:cond delay="2500"/>
                            </p:stCondLst>
                            <p:childTnLst>
                              <p:par>
                                <p:cTn id="39" presetID="10" presetClass="exit" presetSubtype="0" fill="hold" grpId="0" nodeType="afterEffect">
                                  <p:stCondLst>
                                    <p:cond delay="0"/>
                                  </p:stCondLst>
                                  <p:childTnLst>
                                    <p:animEffect transition="out" filter="fade">
                                      <p:cBhvr>
                                        <p:cTn id="40" dur="500"/>
                                        <p:tgtEl>
                                          <p:spTgt spid="10">
                                            <p:txEl>
                                              <p:pRg st="6" end="6"/>
                                            </p:txEl>
                                          </p:spTgt>
                                        </p:tgtEl>
                                      </p:cBhvr>
                                    </p:animEffect>
                                    <p:set>
                                      <p:cBhvr>
                                        <p:cTn id="41" dur="1" fill="hold">
                                          <p:stCondLst>
                                            <p:cond delay="499"/>
                                          </p:stCondLst>
                                        </p:cTn>
                                        <p:tgtEl>
                                          <p:spTgt spid="10">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uiExpand="1" build="p"/>
      <p:bldP spid="10" grpId="0" build="allAtOnce"/>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ctrTitle" idx="4294967295"/>
          </p:nvPr>
        </p:nvSpPr>
        <p:spPr>
          <a:xfrm>
            <a:off x="2440025" y="968125"/>
            <a:ext cx="5561100" cy="1546500"/>
          </a:xfrm>
          <a:prstGeom prst="rect">
            <a:avLst/>
          </a:prstGeom>
        </p:spPr>
        <p:txBody>
          <a:bodyPr lIns="91425" tIns="91425" rIns="91425" bIns="91425" anchor="b" anchorCtr="0">
            <a:noAutofit/>
          </a:bodyPr>
          <a:lstStyle/>
          <a:p>
            <a:r>
              <a:rPr lang="en" sz="6000" dirty="0">
                <a:solidFill>
                  <a:srgbClr val="7ECEFD"/>
                </a:solidFill>
              </a:rPr>
              <a:t>This is it.</a:t>
            </a:r>
          </a:p>
        </p:txBody>
      </p:sp>
      <p:sp>
        <p:nvSpPr>
          <p:cNvPr id="295" name="Shape 295"/>
          <p:cNvSpPr txBox="1">
            <a:spLocks noGrp="1"/>
          </p:cNvSpPr>
          <p:nvPr>
            <p:ph type="subTitle" idx="4294967295"/>
          </p:nvPr>
        </p:nvSpPr>
        <p:spPr>
          <a:xfrm>
            <a:off x="2440025" y="2338950"/>
            <a:ext cx="5561100" cy="1046400"/>
          </a:xfrm>
          <a:prstGeom prst="rect">
            <a:avLst/>
          </a:prstGeom>
        </p:spPr>
        <p:txBody>
          <a:bodyPr lIns="91425" tIns="91425" rIns="91425" bIns="91425" anchor="t" anchorCtr="0">
            <a:noAutofit/>
          </a:bodyPr>
          <a:lstStyle/>
          <a:p>
            <a:pPr>
              <a:spcBef>
                <a:spcPts val="0"/>
              </a:spcBef>
              <a:buNone/>
            </a:pPr>
            <a:r>
              <a:rPr lang="en" sz="4800" b="1" dirty="0">
                <a:solidFill>
                  <a:srgbClr val="FFFFFF"/>
                </a:solidFill>
              </a:rPr>
              <a:t>Any question?</a:t>
            </a:r>
          </a:p>
        </p:txBody>
      </p:sp>
      <p:sp>
        <p:nvSpPr>
          <p:cNvPr id="296" name="Shape 296"/>
          <p:cNvSpPr txBox="1">
            <a:spLocks noGrp="1"/>
          </p:cNvSpPr>
          <p:nvPr>
            <p:ph type="body" idx="4294967295"/>
          </p:nvPr>
        </p:nvSpPr>
        <p:spPr>
          <a:xfrm>
            <a:off x="2440025" y="3678675"/>
            <a:ext cx="8549708" cy="2660700"/>
          </a:xfrm>
          <a:prstGeom prst="rect">
            <a:avLst/>
          </a:prstGeom>
        </p:spPr>
        <p:txBody>
          <a:bodyPr lIns="91425" tIns="91425" rIns="91425" bIns="91425" anchor="t" anchorCtr="0">
            <a:noAutofit/>
          </a:bodyPr>
          <a:lstStyle/>
          <a:p>
            <a:pPr>
              <a:spcBef>
                <a:spcPts val="0"/>
              </a:spcBef>
              <a:buNone/>
            </a:pPr>
            <a:r>
              <a:rPr lang="en" sz="2400" dirty="0">
                <a:solidFill>
                  <a:srgbClr val="FFFFFF"/>
                </a:solidFill>
              </a:rPr>
              <a:t>Important Dates:</a:t>
            </a:r>
          </a:p>
          <a:p>
            <a:pPr marL="2116138" indent="-2116138">
              <a:spcBef>
                <a:spcPts val="0"/>
              </a:spcBef>
              <a:buNone/>
            </a:pPr>
            <a:r>
              <a:rPr lang="en" sz="2400" dirty="0">
                <a:solidFill>
                  <a:srgbClr val="FFFFFF"/>
                </a:solidFill>
              </a:rPr>
              <a:t>February 18</a:t>
            </a:r>
            <a:r>
              <a:rPr lang="en" sz="2400" baseline="30000" dirty="0">
                <a:solidFill>
                  <a:srgbClr val="FFFFFF"/>
                </a:solidFill>
              </a:rPr>
              <a:t>th</a:t>
            </a:r>
            <a:r>
              <a:rPr lang="en" sz="2400" dirty="0">
                <a:solidFill>
                  <a:srgbClr val="FFFFFF"/>
                </a:solidFill>
              </a:rPr>
              <a:t> – Presentation of Epistemological Orientations and the P</a:t>
            </a:r>
            <a:r>
              <a:rPr lang="en-US" sz="2400" dirty="0">
                <a:solidFill>
                  <a:srgbClr val="FFFFFF"/>
                </a:solidFill>
              </a:rPr>
              <a:t>l</a:t>
            </a:r>
            <a:r>
              <a:rPr lang="en" sz="2400" dirty="0">
                <a:solidFill>
                  <a:srgbClr val="FFFFFF"/>
                </a:solidFill>
              </a:rPr>
              <a:t>an for Research Lesson</a:t>
            </a:r>
          </a:p>
          <a:p>
            <a:pPr marL="2116138" indent="-2116138">
              <a:spcBef>
                <a:spcPts val="0"/>
              </a:spcBef>
              <a:buNone/>
            </a:pPr>
            <a:r>
              <a:rPr lang="en" sz="2400" dirty="0">
                <a:solidFill>
                  <a:srgbClr val="FFFFFF"/>
                </a:solidFill>
              </a:rPr>
              <a:t>March 3</a:t>
            </a:r>
            <a:r>
              <a:rPr lang="en" sz="2400" baseline="30000" dirty="0">
                <a:solidFill>
                  <a:srgbClr val="FFFFFF"/>
                </a:solidFill>
              </a:rPr>
              <a:t>rd</a:t>
            </a:r>
            <a:r>
              <a:rPr lang="en" sz="2400" dirty="0">
                <a:solidFill>
                  <a:srgbClr val="FFFFFF"/>
                </a:solidFill>
              </a:rPr>
              <a:t>  -          First Lesson Study Session</a:t>
            </a:r>
          </a:p>
          <a:p>
            <a:pPr marL="2116138" indent="-2116138">
              <a:spcBef>
                <a:spcPts val="0"/>
              </a:spcBef>
              <a:buNone/>
            </a:pPr>
            <a:r>
              <a:rPr lang="en" sz="2400" dirty="0">
                <a:solidFill>
                  <a:srgbClr val="FFFFFF"/>
                </a:solidFill>
              </a:rPr>
              <a:t>March 10</a:t>
            </a:r>
            <a:r>
              <a:rPr lang="en" sz="2400" baseline="30000" dirty="0">
                <a:solidFill>
                  <a:srgbClr val="FFFFFF"/>
                </a:solidFill>
              </a:rPr>
              <a:t>th</a:t>
            </a:r>
            <a:r>
              <a:rPr lang="en" sz="2400" dirty="0">
                <a:solidFill>
                  <a:srgbClr val="FFFFFF"/>
                </a:solidFill>
              </a:rPr>
              <a:t> -        Second Lesson Study Session</a:t>
            </a:r>
          </a:p>
          <a:p>
            <a:pPr marL="2116138" indent="-2116138">
              <a:spcBef>
                <a:spcPts val="0"/>
              </a:spcBef>
              <a:buNone/>
            </a:pPr>
            <a:r>
              <a:rPr lang="en" sz="2400" dirty="0">
                <a:solidFill>
                  <a:srgbClr val="FFFFFF"/>
                </a:solidFill>
              </a:rPr>
              <a:t>March 18</a:t>
            </a:r>
            <a:r>
              <a:rPr lang="en" sz="2400" baseline="30000" dirty="0">
                <a:solidFill>
                  <a:srgbClr val="FFFFFF"/>
                </a:solidFill>
              </a:rPr>
              <a:t>th</a:t>
            </a:r>
            <a:r>
              <a:rPr lang="en" sz="2400" dirty="0">
                <a:solidFill>
                  <a:srgbClr val="FFFFFF"/>
                </a:solidFill>
              </a:rPr>
              <a:t> -        Submission of First Draft</a:t>
            </a:r>
          </a:p>
          <a:p>
            <a:pPr marL="2116138" indent="-2116138">
              <a:spcBef>
                <a:spcPts val="0"/>
              </a:spcBef>
              <a:buNone/>
            </a:pPr>
            <a:r>
              <a:rPr lang="en" sz="2400" dirty="0">
                <a:solidFill>
                  <a:srgbClr val="FFFFFF"/>
                </a:solidFill>
              </a:rPr>
              <a:t>March 25</a:t>
            </a:r>
            <a:r>
              <a:rPr lang="en" sz="2400" baseline="30000" dirty="0">
                <a:solidFill>
                  <a:srgbClr val="FFFFFF"/>
                </a:solidFill>
              </a:rPr>
              <a:t>th</a:t>
            </a:r>
            <a:r>
              <a:rPr lang="en" sz="2400" dirty="0">
                <a:solidFill>
                  <a:srgbClr val="FFFFFF"/>
                </a:solidFill>
              </a:rPr>
              <a:t> -        Paper Presentation</a:t>
            </a:r>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2" name="Rectangle 1"/>
          <p:cNvSpPr/>
          <p:nvPr/>
        </p:nvSpPr>
        <p:spPr>
          <a:xfrm>
            <a:off x="0" y="0"/>
            <a:ext cx="1238865" cy="146009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p:cNvSpPr/>
          <p:nvPr/>
        </p:nvSpPr>
        <p:spPr>
          <a:xfrm>
            <a:off x="1220651" y="0"/>
            <a:ext cx="8568812" cy="146009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angle 8"/>
          <p:cNvSpPr/>
          <p:nvPr/>
        </p:nvSpPr>
        <p:spPr>
          <a:xfrm>
            <a:off x="9789463" y="0"/>
            <a:ext cx="1240877" cy="146009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ectangle 9"/>
          <p:cNvSpPr/>
          <p:nvPr/>
        </p:nvSpPr>
        <p:spPr>
          <a:xfrm>
            <a:off x="11030340" y="0"/>
            <a:ext cx="1161660" cy="146009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3" name="Shape 83"/>
          <p:cNvSpPr txBox="1">
            <a:spLocks noGrp="1"/>
          </p:cNvSpPr>
          <p:nvPr>
            <p:ph type="title"/>
          </p:nvPr>
        </p:nvSpPr>
        <p:spPr>
          <a:xfrm>
            <a:off x="1220650" y="624579"/>
            <a:ext cx="7628100" cy="801649"/>
          </a:xfrm>
          <a:prstGeom prst="rect">
            <a:avLst/>
          </a:prstGeom>
        </p:spPr>
        <p:txBody>
          <a:bodyPr lIns="91425" tIns="91425" rIns="91425" bIns="91425" anchor="b" anchorCtr="0">
            <a:noAutofit/>
          </a:bodyPr>
          <a:lstStyle/>
          <a:p>
            <a:r>
              <a:rPr lang="en" sz="4000" b="1" dirty="0">
                <a:ln w="0"/>
                <a:solidFill>
                  <a:schemeClr val="tx1"/>
                </a:solidFill>
                <a:effectLst>
                  <a:outerShdw blurRad="38100" dist="19050" dir="2700000" algn="tl" rotWithShape="0">
                    <a:schemeClr val="dk1">
                      <a:alpha val="40000"/>
                    </a:schemeClr>
                  </a:outerShdw>
                </a:effectLst>
              </a:rPr>
              <a:t>Session Objectives</a:t>
            </a:r>
          </a:p>
        </p:txBody>
      </p:sp>
      <p:sp>
        <p:nvSpPr>
          <p:cNvPr id="84" name="Shape 84"/>
          <p:cNvSpPr txBox="1"/>
          <p:nvPr/>
        </p:nvSpPr>
        <p:spPr>
          <a:xfrm>
            <a:off x="1238865" y="1757898"/>
            <a:ext cx="9791475" cy="826499"/>
          </a:xfrm>
          <a:prstGeom prst="rect">
            <a:avLst/>
          </a:prstGeom>
          <a:noFill/>
          <a:ln>
            <a:noFill/>
          </a:ln>
        </p:spPr>
        <p:txBody>
          <a:bodyPr lIns="91425" tIns="91425" rIns="91425" bIns="91425" anchor="t" anchorCtr="0">
            <a:noAutofit/>
          </a:bodyPr>
          <a:lstStyle/>
          <a:p>
            <a:pPr>
              <a:spcBef>
                <a:spcPts val="600"/>
              </a:spcBef>
            </a:pPr>
            <a:r>
              <a:rPr lang="en" sz="2400" dirty="0">
                <a:solidFill>
                  <a:schemeClr val="tx1">
                    <a:lumMod val="75000"/>
                    <a:lumOff val="25000"/>
                  </a:schemeClr>
                </a:solidFill>
                <a:latin typeface="Lato"/>
                <a:ea typeface="Lato"/>
                <a:cs typeface="Lato"/>
                <a:sym typeface="Lato"/>
              </a:rPr>
              <a:t>In this fraction of the course, Geometry for Teachers, graduate students enrolled in the subject are expected to do the following:</a:t>
            </a:r>
            <a:endParaRPr lang="en" sz="2400" b="1" dirty="0">
              <a:solidFill>
                <a:schemeClr val="tx1">
                  <a:lumMod val="75000"/>
                  <a:lumOff val="25000"/>
                </a:schemeClr>
              </a:solidFill>
              <a:latin typeface="Lato"/>
              <a:ea typeface="Lato"/>
              <a:cs typeface="Lato"/>
              <a:sym typeface="Lato"/>
            </a:endParaRPr>
          </a:p>
        </p:txBody>
      </p:sp>
      <p:sp>
        <p:nvSpPr>
          <p:cNvPr id="85" name="Shape 85"/>
          <p:cNvSpPr txBox="1"/>
          <p:nvPr/>
        </p:nvSpPr>
        <p:spPr>
          <a:xfrm>
            <a:off x="1238865" y="2897896"/>
            <a:ext cx="4755135" cy="2787435"/>
          </a:xfrm>
          <a:prstGeom prst="rect">
            <a:avLst/>
          </a:prstGeom>
          <a:noFill/>
          <a:ln>
            <a:noFill/>
          </a:ln>
        </p:spPr>
        <p:txBody>
          <a:bodyPr lIns="91425" tIns="91425" rIns="91425" bIns="91425" anchor="t" anchorCtr="0">
            <a:noAutofit/>
          </a:bodyPr>
          <a:lstStyle/>
          <a:p>
            <a:pPr marL="342900" indent="-342900">
              <a:spcBef>
                <a:spcPts val="600"/>
              </a:spcBef>
              <a:buFont typeface="+mj-lt"/>
              <a:buAutoNum type="arabicPeriod"/>
            </a:pPr>
            <a:r>
              <a:rPr lang="en" sz="2000" dirty="0">
                <a:solidFill>
                  <a:schemeClr val="tx1">
                    <a:lumMod val="65000"/>
                    <a:lumOff val="35000"/>
                  </a:schemeClr>
                </a:solidFill>
                <a:latin typeface="Lato"/>
                <a:ea typeface="Lato"/>
                <a:cs typeface="Lato"/>
                <a:sym typeface="Lato"/>
              </a:rPr>
              <a:t>Explain the potential of lesson study as an approach in improving teachers’ pedagogical practice.</a:t>
            </a:r>
          </a:p>
          <a:p>
            <a:pPr marL="342900" indent="-342900">
              <a:spcBef>
                <a:spcPts val="600"/>
              </a:spcBef>
              <a:buFont typeface="+mj-lt"/>
              <a:buAutoNum type="arabicPeriod"/>
            </a:pPr>
            <a:r>
              <a:rPr lang="en" sz="2000" dirty="0">
                <a:solidFill>
                  <a:schemeClr val="tx1">
                    <a:lumMod val="65000"/>
                    <a:lumOff val="35000"/>
                  </a:schemeClr>
                </a:solidFill>
                <a:latin typeface="Lato"/>
                <a:ea typeface="Lato"/>
                <a:cs typeface="Lato"/>
                <a:sym typeface="Lato"/>
              </a:rPr>
              <a:t>Describe in detail the phases undertaken in conducting a lesson study.</a:t>
            </a:r>
          </a:p>
          <a:p>
            <a:pPr marL="342900" indent="-342900">
              <a:spcBef>
                <a:spcPts val="600"/>
              </a:spcBef>
              <a:buFont typeface="+mj-lt"/>
              <a:buAutoNum type="arabicPeriod"/>
            </a:pPr>
            <a:r>
              <a:rPr lang="en" sz="2000" dirty="0">
                <a:solidFill>
                  <a:schemeClr val="tx1">
                    <a:lumMod val="65000"/>
                    <a:lumOff val="35000"/>
                  </a:schemeClr>
                </a:solidFill>
                <a:latin typeface="Lato"/>
                <a:ea typeface="Lato"/>
                <a:cs typeface="Lato"/>
                <a:sym typeface="Lato"/>
              </a:rPr>
              <a:t>Differentiate action research from other research designs.</a:t>
            </a:r>
          </a:p>
        </p:txBody>
      </p:sp>
      <p:sp>
        <p:nvSpPr>
          <p:cNvPr id="87" name="Shape 87"/>
          <p:cNvSpPr txBox="1"/>
          <p:nvPr/>
        </p:nvSpPr>
        <p:spPr>
          <a:xfrm>
            <a:off x="1238865" y="5685332"/>
            <a:ext cx="9791475" cy="826499"/>
          </a:xfrm>
          <a:prstGeom prst="rect">
            <a:avLst/>
          </a:prstGeom>
          <a:noFill/>
          <a:ln>
            <a:noFill/>
          </a:ln>
        </p:spPr>
        <p:txBody>
          <a:bodyPr lIns="91425" tIns="91425" rIns="91425" bIns="91425" anchor="t" anchorCtr="0">
            <a:noAutofit/>
          </a:bodyPr>
          <a:lstStyle/>
          <a:p>
            <a:pPr lvl="0" algn="r" rtl="0">
              <a:buNone/>
            </a:pPr>
            <a:r>
              <a:rPr lang="en-US" sz="1800" dirty="0">
                <a:solidFill>
                  <a:schemeClr val="bg1">
                    <a:lumMod val="50000"/>
                  </a:schemeClr>
                </a:solidFill>
                <a:latin typeface="Lato"/>
                <a:ea typeface="Lato"/>
                <a:cs typeface="Lato"/>
                <a:sym typeface="Lato"/>
              </a:rPr>
              <a:t>This slideshow presentation will be made available through the official course website: </a:t>
            </a:r>
            <a:r>
              <a:rPr lang="en-US" sz="1800" i="1" u="sng" dirty="0">
                <a:solidFill>
                  <a:schemeClr val="accent3">
                    <a:lumMod val="75000"/>
                  </a:schemeClr>
                </a:solidFill>
                <a:latin typeface="Lato"/>
                <a:ea typeface="Lato"/>
                <a:cs typeface="Lato"/>
                <a:sym typeface="Lato"/>
              </a:rPr>
              <a:t>mathbychua.weebly.com</a:t>
            </a:r>
            <a:r>
              <a:rPr lang="en-US" sz="1800" dirty="0">
                <a:solidFill>
                  <a:schemeClr val="bg1">
                    <a:lumMod val="50000"/>
                  </a:schemeClr>
                </a:solidFill>
                <a:latin typeface="Lato"/>
                <a:ea typeface="Lato"/>
                <a:cs typeface="Lato"/>
                <a:sym typeface="Lato"/>
              </a:rPr>
              <a:t>.</a:t>
            </a:r>
          </a:p>
          <a:p>
            <a:pPr lvl="0" algn="r" rtl="0">
              <a:buNone/>
            </a:pPr>
            <a:r>
              <a:rPr lang="en-US" sz="1800" dirty="0">
                <a:solidFill>
                  <a:schemeClr val="bg1">
                    <a:lumMod val="50000"/>
                  </a:schemeClr>
                </a:solidFill>
                <a:latin typeface="Lato"/>
                <a:ea typeface="Lato"/>
                <a:cs typeface="Lato"/>
                <a:sym typeface="Lato"/>
              </a:rPr>
              <a:t>Download the document to use it as reference.</a:t>
            </a:r>
            <a:endParaRPr sz="1800" dirty="0">
              <a:solidFill>
                <a:schemeClr val="bg1">
                  <a:lumMod val="50000"/>
                </a:schemeClr>
              </a:solidFill>
              <a:latin typeface="Lato"/>
              <a:ea typeface="Lato"/>
              <a:cs typeface="Lato"/>
              <a:sym typeface="Lato"/>
            </a:endParaRPr>
          </a:p>
        </p:txBody>
      </p:sp>
      <p:sp>
        <p:nvSpPr>
          <p:cNvPr id="4" name="Rectangle 3"/>
          <p:cNvSpPr/>
          <p:nvPr/>
        </p:nvSpPr>
        <p:spPr>
          <a:xfrm>
            <a:off x="-18215" y="301396"/>
            <a:ext cx="12210215" cy="126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hape 85"/>
          <p:cNvSpPr txBox="1"/>
          <p:nvPr/>
        </p:nvSpPr>
        <p:spPr>
          <a:xfrm>
            <a:off x="6275205" y="2882205"/>
            <a:ext cx="4755135" cy="2803126"/>
          </a:xfrm>
          <a:prstGeom prst="rect">
            <a:avLst/>
          </a:prstGeom>
          <a:noFill/>
          <a:ln>
            <a:noFill/>
          </a:ln>
        </p:spPr>
        <p:txBody>
          <a:bodyPr lIns="91425" tIns="91425" rIns="91425" bIns="91425" anchor="t" anchorCtr="0">
            <a:noAutofit/>
          </a:bodyPr>
          <a:lstStyle/>
          <a:p>
            <a:pPr marL="287338" indent="-287338">
              <a:spcBef>
                <a:spcPts val="600"/>
              </a:spcBef>
              <a:buFont typeface="+mj-lt"/>
              <a:buAutoNum type="arabicPeriod" startAt="4"/>
            </a:pPr>
            <a:r>
              <a:rPr lang="en" sz="2000" dirty="0">
                <a:solidFill>
                  <a:schemeClr val="tx1">
                    <a:lumMod val="65000"/>
                    <a:lumOff val="35000"/>
                  </a:schemeClr>
                </a:solidFill>
                <a:latin typeface="Lato"/>
                <a:ea typeface="Lato"/>
                <a:cs typeface="Lato"/>
                <a:sym typeface="Lato"/>
              </a:rPr>
              <a:t>Decide on a specific, Geometry-related learning competency in the K-12 Curriculum (G7-G10) that will take center in a lesson study cycle.</a:t>
            </a:r>
          </a:p>
          <a:p>
            <a:pPr marL="339725" indent="-339725">
              <a:spcBef>
                <a:spcPts val="600"/>
              </a:spcBef>
              <a:buFont typeface="+mj-lt"/>
              <a:buAutoNum type="arabicPeriod" startAt="4"/>
            </a:pPr>
            <a:r>
              <a:rPr lang="en" sz="2000" dirty="0">
                <a:solidFill>
                  <a:schemeClr val="tx1">
                    <a:lumMod val="65000"/>
                    <a:lumOff val="35000"/>
                  </a:schemeClr>
                </a:solidFill>
                <a:latin typeface="Lato"/>
                <a:ea typeface="Lato"/>
                <a:cs typeface="Lato"/>
                <a:sym typeface="Lato"/>
              </a:rPr>
              <a:t>Formulate a specific (lesson study) research question based on the selected competency.</a:t>
            </a:r>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3"/>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strVal val="#ppt_w+.3"/>
                                          </p:val>
                                        </p:tav>
                                        <p:tav tm="100000">
                                          <p:val>
                                            <p:strVal val="#ppt_w"/>
                                          </p:val>
                                        </p:tav>
                                      </p:tavLst>
                                    </p:anim>
                                    <p:anim calcmode="lin" valueType="num">
                                      <p:cBhvr>
                                        <p:cTn id="18" dur="1000" fill="hold"/>
                                        <p:tgtEl>
                                          <p:spTgt spid="9"/>
                                        </p:tgtEl>
                                        <p:attrNameLst>
                                          <p:attrName>ppt_h</p:attrName>
                                        </p:attrNameLst>
                                      </p:cBhvr>
                                      <p:tavLst>
                                        <p:tav tm="0">
                                          <p:val>
                                            <p:strVal val="#ppt_h"/>
                                          </p:val>
                                        </p:tav>
                                        <p:tav tm="100000">
                                          <p:val>
                                            <p:strVal val="#ppt_h"/>
                                          </p:val>
                                        </p:tav>
                                      </p:tavLst>
                                    </p:anim>
                                    <p:animEffect transition="in" filter="fade">
                                      <p:cBhvr>
                                        <p:cTn id="19" dur="1000"/>
                                        <p:tgtEl>
                                          <p:spTgt spid="9"/>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strVal val="#ppt_w+.3"/>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Effect transition="in" filter="fade">
                                      <p:cBhvr>
                                        <p:cTn id="24" dur="1000"/>
                                        <p:tgtEl>
                                          <p:spTgt spid="10"/>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83"/>
                                        </p:tgtEl>
                                        <p:attrNameLst>
                                          <p:attrName>style.visibility</p:attrName>
                                        </p:attrNameLst>
                                      </p:cBhvr>
                                      <p:to>
                                        <p:strVal val="visible"/>
                                      </p:to>
                                    </p:set>
                                    <p:animEffect transition="in" filter="fade">
                                      <p:cBhvr>
                                        <p:cTn id="28" dur="1000"/>
                                        <p:tgtEl>
                                          <p:spTgt spid="83"/>
                                        </p:tgtEl>
                                      </p:cBhvr>
                                    </p:animEffect>
                                    <p:anim calcmode="lin" valueType="num">
                                      <p:cBhvr>
                                        <p:cTn id="29" dur="1000" fill="hold"/>
                                        <p:tgtEl>
                                          <p:spTgt spid="83"/>
                                        </p:tgtEl>
                                        <p:attrNameLst>
                                          <p:attrName>ppt_x</p:attrName>
                                        </p:attrNameLst>
                                      </p:cBhvr>
                                      <p:tavLst>
                                        <p:tav tm="0">
                                          <p:val>
                                            <p:strVal val="#ppt_x"/>
                                          </p:val>
                                        </p:tav>
                                        <p:tav tm="100000">
                                          <p:val>
                                            <p:strVal val="#ppt_x"/>
                                          </p:val>
                                        </p:tav>
                                      </p:tavLst>
                                    </p:anim>
                                    <p:anim calcmode="lin" valueType="num">
                                      <p:cBhvr>
                                        <p:cTn id="30" dur="1000" fill="hold"/>
                                        <p:tgtEl>
                                          <p:spTgt spid="8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84"/>
                                        </p:tgtEl>
                                        <p:attrNameLst>
                                          <p:attrName>style.visibility</p:attrName>
                                        </p:attrNameLst>
                                      </p:cBhvr>
                                      <p:to>
                                        <p:strVal val="visible"/>
                                      </p:to>
                                    </p:set>
                                    <p:anim calcmode="lin" valueType="num">
                                      <p:cBhvr additive="base">
                                        <p:cTn id="35" dur="500"/>
                                        <p:tgtEl>
                                          <p:spTgt spid="84"/>
                                        </p:tgtEl>
                                        <p:attrNameLst>
                                          <p:attrName>ppt_y</p:attrName>
                                        </p:attrNameLst>
                                      </p:cBhvr>
                                      <p:tavLst>
                                        <p:tav tm="0">
                                          <p:val>
                                            <p:strVal val="#ppt_y+#ppt_h*1.125000"/>
                                          </p:val>
                                        </p:tav>
                                        <p:tav tm="100000">
                                          <p:val>
                                            <p:strVal val="#ppt_y"/>
                                          </p:val>
                                        </p:tav>
                                      </p:tavLst>
                                    </p:anim>
                                    <p:animEffect transition="in" filter="wipe(up)">
                                      <p:cBhvr>
                                        <p:cTn id="36" dur="500"/>
                                        <p:tgtEl>
                                          <p:spTgt spid="84"/>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85">
                                            <p:txEl>
                                              <p:pRg st="0" end="0"/>
                                            </p:txEl>
                                          </p:spTgt>
                                        </p:tgtEl>
                                        <p:attrNameLst>
                                          <p:attrName>style.visibility</p:attrName>
                                        </p:attrNameLst>
                                      </p:cBhvr>
                                      <p:to>
                                        <p:strVal val="visible"/>
                                      </p:to>
                                    </p:set>
                                    <p:anim calcmode="lin" valueType="num">
                                      <p:cBhvr additive="base">
                                        <p:cTn id="41" dur="500"/>
                                        <p:tgtEl>
                                          <p:spTgt spid="85">
                                            <p:txEl>
                                              <p:pRg st="0" end="0"/>
                                            </p:txEl>
                                          </p:spTgt>
                                        </p:tgtEl>
                                        <p:attrNameLst>
                                          <p:attrName>ppt_y</p:attrName>
                                        </p:attrNameLst>
                                      </p:cBhvr>
                                      <p:tavLst>
                                        <p:tav tm="0">
                                          <p:val>
                                            <p:strVal val="#ppt_y+#ppt_h*1.125000"/>
                                          </p:val>
                                        </p:tav>
                                        <p:tav tm="100000">
                                          <p:val>
                                            <p:strVal val="#ppt_y"/>
                                          </p:val>
                                        </p:tav>
                                      </p:tavLst>
                                    </p:anim>
                                    <p:animEffect transition="in" filter="wipe(up)">
                                      <p:cBhvr>
                                        <p:cTn id="42" dur="500"/>
                                        <p:tgtEl>
                                          <p:spTgt spid="8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85">
                                            <p:txEl>
                                              <p:pRg st="1" end="1"/>
                                            </p:txEl>
                                          </p:spTgt>
                                        </p:tgtEl>
                                        <p:attrNameLst>
                                          <p:attrName>style.visibility</p:attrName>
                                        </p:attrNameLst>
                                      </p:cBhvr>
                                      <p:to>
                                        <p:strVal val="visible"/>
                                      </p:to>
                                    </p:set>
                                    <p:anim calcmode="lin" valueType="num">
                                      <p:cBhvr additive="base">
                                        <p:cTn id="47" dur="500"/>
                                        <p:tgtEl>
                                          <p:spTgt spid="85">
                                            <p:txEl>
                                              <p:pRg st="1" end="1"/>
                                            </p:txEl>
                                          </p:spTgt>
                                        </p:tgtEl>
                                        <p:attrNameLst>
                                          <p:attrName>ppt_y</p:attrName>
                                        </p:attrNameLst>
                                      </p:cBhvr>
                                      <p:tavLst>
                                        <p:tav tm="0">
                                          <p:val>
                                            <p:strVal val="#ppt_y+#ppt_h*1.125000"/>
                                          </p:val>
                                        </p:tav>
                                        <p:tav tm="100000">
                                          <p:val>
                                            <p:strVal val="#ppt_y"/>
                                          </p:val>
                                        </p:tav>
                                      </p:tavLst>
                                    </p:anim>
                                    <p:animEffect transition="in" filter="wipe(up)">
                                      <p:cBhvr>
                                        <p:cTn id="48" dur="500"/>
                                        <p:tgtEl>
                                          <p:spTgt spid="85">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grpId="0" nodeType="clickEffect">
                                  <p:stCondLst>
                                    <p:cond delay="0"/>
                                  </p:stCondLst>
                                  <p:childTnLst>
                                    <p:set>
                                      <p:cBhvr>
                                        <p:cTn id="52" dur="1" fill="hold">
                                          <p:stCondLst>
                                            <p:cond delay="0"/>
                                          </p:stCondLst>
                                        </p:cTn>
                                        <p:tgtEl>
                                          <p:spTgt spid="85">
                                            <p:txEl>
                                              <p:pRg st="2" end="2"/>
                                            </p:txEl>
                                          </p:spTgt>
                                        </p:tgtEl>
                                        <p:attrNameLst>
                                          <p:attrName>style.visibility</p:attrName>
                                        </p:attrNameLst>
                                      </p:cBhvr>
                                      <p:to>
                                        <p:strVal val="visible"/>
                                      </p:to>
                                    </p:set>
                                    <p:anim calcmode="lin" valueType="num">
                                      <p:cBhvr additive="base">
                                        <p:cTn id="53" dur="500"/>
                                        <p:tgtEl>
                                          <p:spTgt spid="85">
                                            <p:txEl>
                                              <p:pRg st="2" end="2"/>
                                            </p:txEl>
                                          </p:spTgt>
                                        </p:tgtEl>
                                        <p:attrNameLst>
                                          <p:attrName>ppt_y</p:attrName>
                                        </p:attrNameLst>
                                      </p:cBhvr>
                                      <p:tavLst>
                                        <p:tav tm="0">
                                          <p:val>
                                            <p:strVal val="#ppt_y+#ppt_h*1.125000"/>
                                          </p:val>
                                        </p:tav>
                                        <p:tav tm="100000">
                                          <p:val>
                                            <p:strVal val="#ppt_y"/>
                                          </p:val>
                                        </p:tav>
                                      </p:tavLst>
                                    </p:anim>
                                    <p:animEffect transition="in" filter="wipe(up)">
                                      <p:cBhvr>
                                        <p:cTn id="54" dur="500"/>
                                        <p:tgtEl>
                                          <p:spTgt spid="85">
                                            <p:txEl>
                                              <p:pRg st="2" end="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13">
                                            <p:txEl>
                                              <p:pRg st="0" end="0"/>
                                            </p:txEl>
                                          </p:spTgt>
                                        </p:tgtEl>
                                        <p:attrNameLst>
                                          <p:attrName>style.visibility</p:attrName>
                                        </p:attrNameLst>
                                      </p:cBhvr>
                                      <p:to>
                                        <p:strVal val="visible"/>
                                      </p:to>
                                    </p:set>
                                    <p:anim calcmode="lin" valueType="num">
                                      <p:cBhvr additive="base">
                                        <p:cTn id="59" dur="5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60" dur="500"/>
                                        <p:tgtEl>
                                          <p:spTgt spid="13">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13">
                                            <p:txEl>
                                              <p:pRg st="1" end="1"/>
                                            </p:txEl>
                                          </p:spTgt>
                                        </p:tgtEl>
                                        <p:attrNameLst>
                                          <p:attrName>style.visibility</p:attrName>
                                        </p:attrNameLst>
                                      </p:cBhvr>
                                      <p:to>
                                        <p:strVal val="visible"/>
                                      </p:to>
                                    </p:set>
                                    <p:anim calcmode="lin" valueType="num">
                                      <p:cBhvr additive="base">
                                        <p:cTn id="65" dur="500"/>
                                        <p:tgtEl>
                                          <p:spTgt spid="13">
                                            <p:txEl>
                                              <p:pRg st="1" end="1"/>
                                            </p:txEl>
                                          </p:spTgt>
                                        </p:tgtEl>
                                        <p:attrNameLst>
                                          <p:attrName>ppt_y</p:attrName>
                                        </p:attrNameLst>
                                      </p:cBhvr>
                                      <p:tavLst>
                                        <p:tav tm="0">
                                          <p:val>
                                            <p:strVal val="#ppt_y+#ppt_h*1.125000"/>
                                          </p:val>
                                        </p:tav>
                                        <p:tav tm="100000">
                                          <p:val>
                                            <p:strVal val="#ppt_y"/>
                                          </p:val>
                                        </p:tav>
                                      </p:tavLst>
                                    </p:anim>
                                    <p:animEffect transition="in" filter="wipe(up)">
                                      <p:cBhvr>
                                        <p:cTn id="66" dur="500"/>
                                        <p:tgtEl>
                                          <p:spTgt spid="13">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87"/>
                                        </p:tgtEl>
                                        <p:attrNameLst>
                                          <p:attrName>style.visibility</p:attrName>
                                        </p:attrNameLst>
                                      </p:cBhvr>
                                      <p:to>
                                        <p:strVal val="visible"/>
                                      </p:to>
                                    </p:set>
                                    <p:animEffect transition="in" filter="fade">
                                      <p:cBhvr>
                                        <p:cTn id="71"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83" grpId="0"/>
      <p:bldP spid="84" grpId="0"/>
      <p:bldP spid="85" grpId="0" uiExpand="1" build="p"/>
      <p:bldP spid="87" grpId="0"/>
      <p:bldP spid="1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2595375" y="2393528"/>
            <a:ext cx="7001251" cy="1546500"/>
          </a:xfrm>
          <a:prstGeom prst="rect">
            <a:avLst/>
          </a:prstGeom>
        </p:spPr>
        <p:txBody>
          <a:bodyPr lIns="91425" tIns="91425" rIns="91425" bIns="91425" anchor="b" anchorCtr="0">
            <a:noAutofit/>
          </a:bodyPr>
          <a:lstStyle/>
          <a:p>
            <a:r>
              <a:rPr lang="en" b="1" dirty="0"/>
              <a:t>Understanding the Nature of Lesson Study</a:t>
            </a:r>
          </a:p>
        </p:txBody>
      </p:sp>
      <p:sp>
        <p:nvSpPr>
          <p:cNvPr id="101" name="Shape 101"/>
          <p:cNvSpPr txBox="1">
            <a:spLocks noGrp="1"/>
          </p:cNvSpPr>
          <p:nvPr>
            <p:ph type="subTitle" idx="1"/>
          </p:nvPr>
        </p:nvSpPr>
        <p:spPr>
          <a:xfrm>
            <a:off x="2209800" y="3786737"/>
            <a:ext cx="7772400" cy="1046400"/>
          </a:xfrm>
          <a:prstGeom prst="rect">
            <a:avLst/>
          </a:prstGeom>
        </p:spPr>
        <p:txBody>
          <a:bodyPr lIns="91425" tIns="91425" rIns="91425" bIns="91425" anchor="t" anchorCtr="0">
            <a:noAutofit/>
          </a:bodyPr>
          <a:lstStyle/>
          <a:p>
            <a:r>
              <a:rPr lang="en" b="0" dirty="0"/>
              <a:t>Seeing the </a:t>
            </a:r>
            <a:r>
              <a:rPr lang="en-US" b="0" dirty="0"/>
              <a:t>Potential in the Problem</a:t>
            </a:r>
            <a:endParaRPr lang="en" b="0" dirty="0"/>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p:tgtEl>
                                          <p:spTgt spid="100"/>
                                        </p:tgtEl>
                                        <p:attrNameLst>
                                          <p:attrName>ppt_y</p:attrName>
                                        </p:attrNameLst>
                                      </p:cBhvr>
                                      <p:tavLst>
                                        <p:tav tm="0">
                                          <p:val>
                                            <p:strVal val="#ppt_y+#ppt_h*1.125000"/>
                                          </p:val>
                                        </p:tav>
                                        <p:tav tm="100000">
                                          <p:val>
                                            <p:strVal val="#ppt_y"/>
                                          </p:val>
                                        </p:tav>
                                      </p:tavLst>
                                    </p:anim>
                                    <p:animEffect transition="in" filter="wipe(up)">
                                      <p:cBhvr>
                                        <p:cTn id="8" dur="500"/>
                                        <p:tgtEl>
                                          <p:spTgt spid="100"/>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01">
                                            <p:txEl>
                                              <p:pRg st="0" end="0"/>
                                            </p:txEl>
                                          </p:spTgt>
                                        </p:tgtEl>
                                        <p:attrNameLst>
                                          <p:attrName>style.visibility</p:attrName>
                                        </p:attrNameLst>
                                      </p:cBhvr>
                                      <p:to>
                                        <p:strVal val="visible"/>
                                      </p:to>
                                    </p:set>
                                    <p:anim calcmode="lin" valueType="num">
                                      <p:cBhvr additive="base">
                                        <p:cTn id="12" dur="500"/>
                                        <p:tgtEl>
                                          <p:spTgt spid="101">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1680411" y="1271013"/>
            <a:ext cx="8831179" cy="5159284"/>
          </a:xfrm>
          <a:prstGeom prst="rect">
            <a:avLst/>
          </a:prstGeom>
        </p:spPr>
        <p:txBody>
          <a:bodyPr lIns="91425" tIns="91425" rIns="91425" bIns="91425" anchor="t" anchorCtr="0">
            <a:noAutofit/>
          </a:bodyPr>
          <a:lstStyle/>
          <a:p>
            <a:pPr algn="ctr">
              <a:buNone/>
            </a:pPr>
            <a:r>
              <a:rPr lang="en-US" sz="2800" dirty="0">
                <a:solidFill>
                  <a:schemeClr val="tx1">
                    <a:lumMod val="65000"/>
                    <a:lumOff val="35000"/>
                  </a:schemeClr>
                </a:solidFill>
              </a:rPr>
              <a:t>Japanese lesson study was first brought to worldwide attention through the </a:t>
            </a:r>
            <a:r>
              <a:rPr lang="en-US" sz="2800" i="1" dirty="0">
                <a:solidFill>
                  <a:schemeClr val="tx1">
                    <a:lumMod val="65000"/>
                    <a:lumOff val="35000"/>
                  </a:schemeClr>
                </a:solidFill>
              </a:rPr>
              <a:t>Trends in International Mathematics and Science Study </a:t>
            </a:r>
            <a:r>
              <a:rPr lang="en-US" sz="2800" dirty="0">
                <a:solidFill>
                  <a:schemeClr val="tx1">
                    <a:lumMod val="65000"/>
                    <a:lumOff val="35000"/>
                  </a:schemeClr>
                </a:solidFill>
              </a:rPr>
              <a:t>(TIMSS) video study and Stigler and </a:t>
            </a:r>
            <a:r>
              <a:rPr lang="en-US" sz="2800" dirty="0" err="1">
                <a:solidFill>
                  <a:schemeClr val="tx1">
                    <a:lumMod val="65000"/>
                    <a:lumOff val="35000"/>
                  </a:schemeClr>
                </a:solidFill>
              </a:rPr>
              <a:t>Hiebert’s</a:t>
            </a:r>
            <a:r>
              <a:rPr lang="en-US" sz="2800" dirty="0">
                <a:solidFill>
                  <a:schemeClr val="tx1">
                    <a:lumMod val="65000"/>
                    <a:lumOff val="35000"/>
                  </a:schemeClr>
                </a:solidFill>
              </a:rPr>
              <a:t> account of Japanese-structured problem-solving mathematics lessons in </a:t>
            </a:r>
            <a:r>
              <a:rPr lang="en-US" sz="2800" i="1" dirty="0">
                <a:solidFill>
                  <a:schemeClr val="tx1">
                    <a:lumMod val="65000"/>
                    <a:lumOff val="35000"/>
                  </a:schemeClr>
                </a:solidFill>
              </a:rPr>
              <a:t>The Teaching Gap.</a:t>
            </a:r>
            <a:endParaRPr lang="en-US" sz="2000" b="1" dirty="0">
              <a:solidFill>
                <a:schemeClr val="tx1">
                  <a:lumMod val="65000"/>
                  <a:lumOff val="35000"/>
                </a:schemeClr>
              </a:solidFill>
              <a:latin typeface="Raleway" panose="020B0403030101060003" pitchFamily="34" charset="0"/>
            </a:endParaRPr>
          </a:p>
          <a:p>
            <a:pPr algn="ctr">
              <a:buNone/>
            </a:pPr>
            <a:r>
              <a:rPr lang="en-US" sz="2000" b="1" dirty="0">
                <a:solidFill>
                  <a:schemeClr val="bg1">
                    <a:lumMod val="65000"/>
                  </a:schemeClr>
                </a:solidFill>
                <a:latin typeface="Raleway" panose="020B0403030101060003" pitchFamily="34" charset="0"/>
              </a:rPr>
              <a:t>Groves, 2014 </a:t>
            </a:r>
          </a:p>
          <a:p>
            <a:pPr algn="ctr">
              <a:buNone/>
            </a:pPr>
            <a:endParaRPr lang="en-US" sz="2800" dirty="0">
              <a:solidFill>
                <a:schemeClr val="tx1">
                  <a:lumMod val="65000"/>
                  <a:lumOff val="35000"/>
                </a:schemeClr>
              </a:solidFill>
            </a:endParaRPr>
          </a:p>
          <a:p>
            <a:pPr algn="ctr">
              <a:buNone/>
            </a:pPr>
            <a:r>
              <a:rPr lang="en-US" sz="2800" dirty="0">
                <a:solidFill>
                  <a:schemeClr val="tx1">
                    <a:lumMod val="65000"/>
                    <a:lumOff val="35000"/>
                  </a:schemeClr>
                </a:solidFill>
              </a:rPr>
              <a:t>Lesson study or </a:t>
            </a:r>
            <a:r>
              <a:rPr lang="en-US" sz="2800" i="1" dirty="0" err="1">
                <a:solidFill>
                  <a:schemeClr val="tx1">
                    <a:lumMod val="65000"/>
                    <a:lumOff val="35000"/>
                  </a:schemeClr>
                </a:solidFill>
              </a:rPr>
              <a:t>jugyukenkyu</a:t>
            </a:r>
            <a:r>
              <a:rPr lang="en-US" sz="2800" i="1" dirty="0">
                <a:solidFill>
                  <a:schemeClr val="tx1">
                    <a:lumMod val="65000"/>
                    <a:lumOff val="35000"/>
                  </a:schemeClr>
                </a:solidFill>
              </a:rPr>
              <a:t> </a:t>
            </a:r>
            <a:r>
              <a:rPr lang="en-US" sz="2800" dirty="0">
                <a:solidFill>
                  <a:schemeClr val="tx1">
                    <a:lumMod val="65000"/>
                    <a:lumOff val="35000"/>
                  </a:schemeClr>
                </a:solidFill>
              </a:rPr>
              <a:t>which is a school-based collaborative professional development activity dates back to 1872.</a:t>
            </a:r>
          </a:p>
          <a:p>
            <a:pPr algn="ctr">
              <a:buNone/>
            </a:pPr>
            <a:r>
              <a:rPr lang="en-US" sz="2000" b="1" dirty="0">
                <a:solidFill>
                  <a:schemeClr val="bg1">
                    <a:lumMod val="65000"/>
                  </a:schemeClr>
                </a:solidFill>
                <a:latin typeface="Raleway" panose="020B0403030101060003" pitchFamily="34" charset="0"/>
              </a:rPr>
              <a:t>Stigler, 1999</a:t>
            </a:r>
          </a:p>
        </p:txBody>
      </p:sp>
    </p:spTree>
    <p:extLst>
      <p:ext uri="{BB962C8B-B14F-4D97-AF65-F5344CB8AC3E}">
        <p14:creationId xmlns:p14="http://schemas.microsoft.com/office/powerpoint/2010/main" val="3376942803"/>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12">
                                            <p:txEl>
                                              <p:pRg st="1" end="1"/>
                                            </p:txEl>
                                          </p:spTgt>
                                        </p:tgtEl>
                                        <p:attrNameLst>
                                          <p:attrName>style.visibility</p:attrName>
                                        </p:attrNameLst>
                                      </p:cBhvr>
                                      <p:to>
                                        <p:strVal val="visible"/>
                                      </p:to>
                                    </p:set>
                                    <p:anim calcmode="lin" valueType="num">
                                      <p:cBhvr additive="base">
                                        <p:cTn id="13" dur="500"/>
                                        <p:tgtEl>
                                          <p:spTgt spid="112">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1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12">
                                            <p:txEl>
                                              <p:pRg st="3" end="3"/>
                                            </p:txEl>
                                          </p:spTgt>
                                        </p:tgtEl>
                                        <p:attrNameLst>
                                          <p:attrName>style.visibility</p:attrName>
                                        </p:attrNameLst>
                                      </p:cBhvr>
                                      <p:to>
                                        <p:strVal val="visible"/>
                                      </p:to>
                                    </p:set>
                                    <p:anim calcmode="lin" valueType="num">
                                      <p:cBhvr additive="base">
                                        <p:cTn id="19" dur="500"/>
                                        <p:tgtEl>
                                          <p:spTgt spid="112">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1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2">
                                            <p:txEl>
                                              <p:pRg st="4" end="4"/>
                                            </p:txEl>
                                          </p:spTgt>
                                        </p:tgtEl>
                                        <p:attrNameLst>
                                          <p:attrName>style.visibility</p:attrName>
                                        </p:attrNameLst>
                                      </p:cBhvr>
                                      <p:to>
                                        <p:strVal val="visible"/>
                                      </p:to>
                                    </p:set>
                                    <p:anim calcmode="lin" valueType="num">
                                      <p:cBhvr additive="base">
                                        <p:cTn id="25" dur="500"/>
                                        <p:tgtEl>
                                          <p:spTgt spid="112">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1680411" y="1271013"/>
            <a:ext cx="8831179" cy="5159284"/>
          </a:xfrm>
          <a:prstGeom prst="rect">
            <a:avLst/>
          </a:prstGeom>
        </p:spPr>
        <p:txBody>
          <a:bodyPr lIns="91425" tIns="91425" rIns="91425" bIns="91425" anchor="t" anchorCtr="0">
            <a:noAutofit/>
          </a:bodyPr>
          <a:lstStyle/>
          <a:p>
            <a:pPr algn="ctr">
              <a:buNone/>
            </a:pPr>
            <a:r>
              <a:rPr lang="en-PH" sz="2800" dirty="0">
                <a:solidFill>
                  <a:schemeClr val="tx1">
                    <a:lumMod val="65000"/>
                    <a:lumOff val="35000"/>
                  </a:schemeClr>
                </a:solidFill>
              </a:rPr>
              <a:t>Lesson study is a potent-embedded, peer‐to‐peer professional learning strategy. It requires teachers and other educators to work collaboratively to strengthen a lesson until it has been refined as much as possible and then teach it to get powerful data about how well the lesson works</a:t>
            </a:r>
            <a:r>
              <a:rPr lang="en-US" sz="2800" i="1" dirty="0">
                <a:solidFill>
                  <a:schemeClr val="tx1">
                    <a:lumMod val="65000"/>
                    <a:lumOff val="35000"/>
                  </a:schemeClr>
                </a:solidFill>
              </a:rPr>
              <a:t>.</a:t>
            </a:r>
            <a:endParaRPr lang="en-US" sz="2000" b="1" dirty="0">
              <a:solidFill>
                <a:schemeClr val="tx1">
                  <a:lumMod val="65000"/>
                  <a:lumOff val="35000"/>
                </a:schemeClr>
              </a:solidFill>
              <a:latin typeface="Raleway" panose="020B0403030101060003" pitchFamily="34" charset="0"/>
            </a:endParaRPr>
          </a:p>
          <a:p>
            <a:pPr algn="ctr">
              <a:buNone/>
            </a:pPr>
            <a:r>
              <a:rPr lang="en-US" sz="2000" b="1" dirty="0">
                <a:solidFill>
                  <a:schemeClr val="bg1">
                    <a:lumMod val="65000"/>
                  </a:schemeClr>
                </a:solidFill>
                <a:latin typeface="Raleway" panose="020B0403030101060003" pitchFamily="34" charset="0"/>
              </a:rPr>
              <a:t>Florida and the Islands Regional Comprehensive Center, 2009</a:t>
            </a:r>
          </a:p>
          <a:p>
            <a:pPr algn="ctr">
              <a:buNone/>
            </a:pPr>
            <a:endParaRPr lang="en-US" sz="2800" dirty="0">
              <a:solidFill>
                <a:schemeClr val="tx1">
                  <a:lumMod val="65000"/>
                  <a:lumOff val="35000"/>
                </a:schemeClr>
              </a:solidFill>
            </a:endParaRPr>
          </a:p>
          <a:p>
            <a:pPr algn="ctr">
              <a:buNone/>
            </a:pPr>
            <a:r>
              <a:rPr lang="en-US" sz="2800" dirty="0">
                <a:solidFill>
                  <a:schemeClr val="tx1">
                    <a:lumMod val="65000"/>
                    <a:lumOff val="35000"/>
                  </a:schemeClr>
                </a:solidFill>
              </a:rPr>
              <a:t>Lesson study is a professional development approach with aims that go beyond simply improving teaching skills.</a:t>
            </a:r>
          </a:p>
          <a:p>
            <a:pPr algn="ctr">
              <a:buNone/>
            </a:pPr>
            <a:r>
              <a:rPr lang="en-US" sz="2000" b="1" dirty="0" err="1">
                <a:solidFill>
                  <a:schemeClr val="bg1">
                    <a:lumMod val="65000"/>
                  </a:schemeClr>
                </a:solidFill>
                <a:latin typeface="Raleway" panose="020B0403030101060003" pitchFamily="34" charset="0"/>
              </a:rPr>
              <a:t>Fujii</a:t>
            </a:r>
            <a:r>
              <a:rPr lang="en-US" sz="2000" b="1" dirty="0">
                <a:solidFill>
                  <a:schemeClr val="bg1">
                    <a:lumMod val="65000"/>
                  </a:schemeClr>
                </a:solidFill>
                <a:latin typeface="Raleway" panose="020B0403030101060003" pitchFamily="34" charset="0"/>
              </a:rPr>
              <a:t>, 2014</a:t>
            </a:r>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500"/>
                                        <p:tgtEl>
                                          <p:spTgt spid="11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1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12">
                                            <p:txEl>
                                              <p:pRg st="1" end="1"/>
                                            </p:txEl>
                                          </p:spTgt>
                                        </p:tgtEl>
                                        <p:attrNameLst>
                                          <p:attrName>style.visibility</p:attrName>
                                        </p:attrNameLst>
                                      </p:cBhvr>
                                      <p:to>
                                        <p:strVal val="visible"/>
                                      </p:to>
                                    </p:set>
                                    <p:anim calcmode="lin" valueType="num">
                                      <p:cBhvr additive="base">
                                        <p:cTn id="13" dur="500"/>
                                        <p:tgtEl>
                                          <p:spTgt spid="112">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1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12">
                                            <p:txEl>
                                              <p:pRg st="3" end="3"/>
                                            </p:txEl>
                                          </p:spTgt>
                                        </p:tgtEl>
                                        <p:attrNameLst>
                                          <p:attrName>style.visibility</p:attrName>
                                        </p:attrNameLst>
                                      </p:cBhvr>
                                      <p:to>
                                        <p:strVal val="visible"/>
                                      </p:to>
                                    </p:set>
                                    <p:anim calcmode="lin" valueType="num">
                                      <p:cBhvr additive="base">
                                        <p:cTn id="19" dur="500"/>
                                        <p:tgtEl>
                                          <p:spTgt spid="112">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1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2">
                                            <p:txEl>
                                              <p:pRg st="4" end="4"/>
                                            </p:txEl>
                                          </p:spTgt>
                                        </p:tgtEl>
                                        <p:attrNameLst>
                                          <p:attrName>style.visibility</p:attrName>
                                        </p:attrNameLst>
                                      </p:cBhvr>
                                      <p:to>
                                        <p:strVal val="visible"/>
                                      </p:to>
                                    </p:set>
                                    <p:anim calcmode="lin" valueType="num">
                                      <p:cBhvr additive="base">
                                        <p:cTn id="25" dur="500"/>
                                        <p:tgtEl>
                                          <p:spTgt spid="112">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666305" y="1143000"/>
            <a:ext cx="8377589" cy="5307250"/>
          </a:xfrm>
          <a:prstGeom prst="rect">
            <a:avLst/>
          </a:prstGeom>
        </p:spPr>
        <p:txBody>
          <a:bodyPr lIns="91425" tIns="91425" rIns="91425" bIns="91425" anchor="t" anchorCtr="0">
            <a:noAutofit/>
          </a:bodyPr>
          <a:lstStyle/>
          <a:p>
            <a:pPr marL="457200" indent="-457200">
              <a:lnSpc>
                <a:spcPct val="114000"/>
              </a:lnSpc>
              <a:buFont typeface="Arial" panose="020B0604020202020204" pitchFamily="34" charset="0"/>
              <a:buChar char="•"/>
            </a:pPr>
            <a:r>
              <a:rPr lang="en-PH" sz="3200" dirty="0">
                <a:solidFill>
                  <a:schemeClr val="tx1">
                    <a:lumMod val="65000"/>
                    <a:lumOff val="35000"/>
                  </a:schemeClr>
                </a:solidFill>
              </a:rPr>
              <a:t>Increased knowledge of subject matter</a:t>
            </a:r>
          </a:p>
          <a:p>
            <a:pPr marL="457200" indent="-457200">
              <a:lnSpc>
                <a:spcPct val="114000"/>
              </a:lnSpc>
              <a:buFont typeface="Arial" panose="020B0604020202020204" pitchFamily="34" charset="0"/>
              <a:buChar char="•"/>
            </a:pPr>
            <a:r>
              <a:rPr lang="en-PH" sz="3200" dirty="0">
                <a:solidFill>
                  <a:schemeClr val="tx1">
                    <a:lumMod val="65000"/>
                    <a:lumOff val="35000"/>
                  </a:schemeClr>
                </a:solidFill>
              </a:rPr>
              <a:t>Increased knowledge of instruction</a:t>
            </a:r>
          </a:p>
          <a:p>
            <a:pPr marL="457200" indent="-457200">
              <a:lnSpc>
                <a:spcPct val="114000"/>
              </a:lnSpc>
              <a:buFont typeface="Arial" panose="020B0604020202020204" pitchFamily="34" charset="0"/>
              <a:buChar char="•"/>
            </a:pPr>
            <a:r>
              <a:rPr lang="en-PH" sz="3200" dirty="0">
                <a:solidFill>
                  <a:schemeClr val="tx1">
                    <a:lumMod val="65000"/>
                    <a:lumOff val="35000"/>
                  </a:schemeClr>
                </a:solidFill>
              </a:rPr>
              <a:t>Increased ability to observe students</a:t>
            </a:r>
          </a:p>
          <a:p>
            <a:pPr marL="457200" indent="-457200">
              <a:lnSpc>
                <a:spcPct val="114000"/>
              </a:lnSpc>
              <a:buFont typeface="Arial" panose="020B0604020202020204" pitchFamily="34" charset="0"/>
              <a:buChar char="•"/>
            </a:pPr>
            <a:r>
              <a:rPr lang="en-PH" sz="3200" dirty="0">
                <a:solidFill>
                  <a:schemeClr val="tx1">
                    <a:lumMod val="65000"/>
                    <a:lumOff val="35000"/>
                  </a:schemeClr>
                </a:solidFill>
              </a:rPr>
              <a:t>Stronger collegial networks</a:t>
            </a:r>
          </a:p>
          <a:p>
            <a:pPr marL="457200" indent="-457200">
              <a:lnSpc>
                <a:spcPct val="114000"/>
              </a:lnSpc>
              <a:buFont typeface="Arial" panose="020B0604020202020204" pitchFamily="34" charset="0"/>
              <a:buChar char="•"/>
            </a:pPr>
            <a:r>
              <a:rPr lang="en-PH" sz="3200" dirty="0">
                <a:solidFill>
                  <a:schemeClr val="tx1">
                    <a:lumMod val="65000"/>
                    <a:lumOff val="35000"/>
                  </a:schemeClr>
                </a:solidFill>
              </a:rPr>
              <a:t>Stronger connection of daily practice to long-term goals</a:t>
            </a:r>
          </a:p>
          <a:p>
            <a:pPr marL="457200" indent="-457200">
              <a:lnSpc>
                <a:spcPct val="114000"/>
              </a:lnSpc>
              <a:buFont typeface="Arial" panose="020B0604020202020204" pitchFamily="34" charset="0"/>
              <a:buChar char="•"/>
            </a:pPr>
            <a:r>
              <a:rPr lang="en-PH" sz="3200" dirty="0">
                <a:solidFill>
                  <a:schemeClr val="tx1">
                    <a:lumMod val="65000"/>
                    <a:lumOff val="35000"/>
                  </a:schemeClr>
                </a:solidFill>
              </a:rPr>
              <a:t>Stronger motivation and sense of efficacy</a:t>
            </a:r>
          </a:p>
          <a:p>
            <a:pPr marL="457200" indent="-457200">
              <a:lnSpc>
                <a:spcPct val="114000"/>
              </a:lnSpc>
              <a:buFont typeface="Arial" panose="020B0604020202020204" pitchFamily="34" charset="0"/>
              <a:buChar char="•"/>
            </a:pPr>
            <a:r>
              <a:rPr lang="en-PH" sz="3200" dirty="0">
                <a:solidFill>
                  <a:schemeClr val="tx1">
                    <a:lumMod val="65000"/>
                    <a:lumOff val="35000"/>
                  </a:schemeClr>
                </a:solidFill>
              </a:rPr>
              <a:t>Improved quality of available lesson plans</a:t>
            </a:r>
          </a:p>
          <a:p>
            <a:pPr algn="r">
              <a:lnSpc>
                <a:spcPct val="114000"/>
              </a:lnSpc>
              <a:buNone/>
            </a:pPr>
            <a:r>
              <a:rPr lang="en-US" sz="2000" b="1" dirty="0">
                <a:solidFill>
                  <a:schemeClr val="bg1">
                    <a:lumMod val="65000"/>
                  </a:schemeClr>
                </a:solidFill>
                <a:latin typeface="Raleway" panose="020B0403030101060003" pitchFamily="34" charset="0"/>
              </a:rPr>
              <a:t>Lewis, Perry, &amp; Hurd, 2004</a:t>
            </a:r>
          </a:p>
        </p:txBody>
      </p:sp>
      <p:sp>
        <p:nvSpPr>
          <p:cNvPr id="6" name="Rectangle 5"/>
          <p:cNvSpPr/>
          <p:nvPr/>
        </p:nvSpPr>
        <p:spPr>
          <a:xfrm>
            <a:off x="9740664"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p:cNvSpPr/>
          <p:nvPr/>
        </p:nvSpPr>
        <p:spPr>
          <a:xfrm>
            <a:off x="11263213"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p:cNvSpPr/>
          <p:nvPr/>
        </p:nvSpPr>
        <p:spPr>
          <a:xfrm>
            <a:off x="11727726"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p:cNvSpPr/>
          <p:nvPr/>
        </p:nvSpPr>
        <p:spPr>
          <a:xfrm>
            <a:off x="9276151"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3" name="Rectangle 2"/>
          <p:cNvSpPr/>
          <p:nvPr/>
        </p:nvSpPr>
        <p:spPr>
          <a:xfrm>
            <a:off x="9276151" y="720376"/>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 sz="32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Key Pathways to Instructional Improvement</a:t>
            </a:r>
          </a:p>
        </p:txBody>
      </p:sp>
      <p:sp>
        <p:nvSpPr>
          <p:cNvPr id="9" name="Rectangle 8"/>
          <p:cNvSpPr/>
          <p:nvPr/>
        </p:nvSpPr>
        <p:spPr>
          <a:xfrm>
            <a:off x="9276151" y="477389"/>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1" name="Rectangle 10"/>
          <p:cNvSpPr/>
          <p:nvPr/>
        </p:nvSpPr>
        <p:spPr>
          <a:xfrm>
            <a:off x="9276151" y="2789766"/>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Tree>
    <p:extLst>
      <p:ext uri="{BB962C8B-B14F-4D97-AF65-F5344CB8AC3E}">
        <p14:creationId xmlns:p14="http://schemas.microsoft.com/office/powerpoint/2010/main" val="2207633440"/>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3"/>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strVal val="#ppt_w+.3"/>
                                          </p:val>
                                        </p:tav>
                                        <p:tav tm="100000">
                                          <p:val>
                                            <p:strVal val="#ppt_w"/>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animEffect transition="in" filter="fade">
                                      <p:cBhvr>
                                        <p:cTn id="19" dur="1000"/>
                                        <p:tgtEl>
                                          <p:spTgt spid="7"/>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strVal val="#ppt_w+.3"/>
                                          </p:val>
                                        </p:tav>
                                        <p:tav tm="100000">
                                          <p:val>
                                            <p:strVal val="#ppt_w"/>
                                          </p:val>
                                        </p:tav>
                                      </p:tavLst>
                                    </p:anim>
                                    <p:anim calcmode="lin" valueType="num">
                                      <p:cBhvr>
                                        <p:cTn id="23" dur="1000" fill="hold"/>
                                        <p:tgtEl>
                                          <p:spTgt spid="8"/>
                                        </p:tgtEl>
                                        <p:attrNameLst>
                                          <p:attrName>ppt_h</p:attrName>
                                        </p:attrNameLst>
                                      </p:cBhvr>
                                      <p:tavLst>
                                        <p:tav tm="0">
                                          <p:val>
                                            <p:strVal val="#ppt_h"/>
                                          </p:val>
                                        </p:tav>
                                        <p:tav tm="100000">
                                          <p:val>
                                            <p:strVal val="#ppt_h"/>
                                          </p:val>
                                        </p:tav>
                                      </p:tavLst>
                                    </p:anim>
                                    <p:animEffect transition="in" filter="fade">
                                      <p:cBhvr>
                                        <p:cTn id="24" dur="1000"/>
                                        <p:tgtEl>
                                          <p:spTgt spid="8"/>
                                        </p:tgtEl>
                                      </p:cBhvr>
                                    </p:animEffect>
                                  </p:childTnLst>
                                </p:cTn>
                              </p:par>
                            </p:childTnLst>
                          </p:cTn>
                        </p:par>
                        <p:par>
                          <p:cTn id="25" fill="hold">
                            <p:stCondLst>
                              <p:cond delay="1000"/>
                            </p:stCondLst>
                            <p:childTnLst>
                              <p:par>
                                <p:cTn id="26" presetID="12" presetClass="entr" presetSubtype="2"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p:tgtEl>
                                          <p:spTgt spid="3"/>
                                        </p:tgtEl>
                                        <p:attrNameLst>
                                          <p:attrName>ppt_x</p:attrName>
                                        </p:attrNameLst>
                                      </p:cBhvr>
                                      <p:tavLst>
                                        <p:tav tm="0">
                                          <p:val>
                                            <p:strVal val="#ppt_x+#ppt_w*1.125000"/>
                                          </p:val>
                                        </p:tav>
                                        <p:tav tm="100000">
                                          <p:val>
                                            <p:strVal val="#ppt_x"/>
                                          </p:val>
                                        </p:tav>
                                      </p:tavLst>
                                    </p:anim>
                                    <p:animEffect transition="in" filter="wipe(left)">
                                      <p:cBhvr>
                                        <p:cTn id="29" dur="500"/>
                                        <p:tgtEl>
                                          <p:spTgt spid="3"/>
                                        </p:tgtEl>
                                      </p:cBhvr>
                                    </p:animEffect>
                                  </p:childTnLst>
                                </p:cTn>
                              </p:par>
                              <p:par>
                                <p:cTn id="30" presetID="12" presetClass="entr" presetSubtype="8"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p:tgtEl>
                                          <p:spTgt spid="9"/>
                                        </p:tgtEl>
                                        <p:attrNameLst>
                                          <p:attrName>ppt_x</p:attrName>
                                        </p:attrNameLst>
                                      </p:cBhvr>
                                      <p:tavLst>
                                        <p:tav tm="0">
                                          <p:val>
                                            <p:strVal val="#ppt_x-#ppt_w*1.125000"/>
                                          </p:val>
                                        </p:tav>
                                        <p:tav tm="100000">
                                          <p:val>
                                            <p:strVal val="#ppt_x"/>
                                          </p:val>
                                        </p:tav>
                                      </p:tavLst>
                                    </p:anim>
                                    <p:animEffect transition="in" filter="wipe(right)">
                                      <p:cBhvr>
                                        <p:cTn id="33" dur="500"/>
                                        <p:tgtEl>
                                          <p:spTgt spid="9"/>
                                        </p:tgtEl>
                                      </p:cBhvr>
                                    </p:animEffect>
                                  </p:childTnLst>
                                </p:cTn>
                              </p:par>
                              <p:par>
                                <p:cTn id="34" presetID="12" presetClass="entr" presetSubtype="8"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p:tgtEl>
                                          <p:spTgt spid="11"/>
                                        </p:tgtEl>
                                        <p:attrNameLst>
                                          <p:attrName>ppt_x</p:attrName>
                                        </p:attrNameLst>
                                      </p:cBhvr>
                                      <p:tavLst>
                                        <p:tav tm="0">
                                          <p:val>
                                            <p:strVal val="#ppt_x-#ppt_w*1.125000"/>
                                          </p:val>
                                        </p:tav>
                                        <p:tav tm="100000">
                                          <p:val>
                                            <p:strVal val="#ppt_x"/>
                                          </p:val>
                                        </p:tav>
                                      </p:tavLst>
                                    </p:anim>
                                    <p:animEffect transition="in" filter="wipe(righ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2" fill="hold" grpId="0" nodeType="clickEffect">
                                  <p:stCondLst>
                                    <p:cond delay="0"/>
                                  </p:stCondLst>
                                  <p:childTnLst>
                                    <p:set>
                                      <p:cBhvr>
                                        <p:cTn id="41" dur="1" fill="hold">
                                          <p:stCondLst>
                                            <p:cond delay="0"/>
                                          </p:stCondLst>
                                        </p:cTn>
                                        <p:tgtEl>
                                          <p:spTgt spid="112">
                                            <p:txEl>
                                              <p:pRg st="0" end="0"/>
                                            </p:txEl>
                                          </p:spTgt>
                                        </p:tgtEl>
                                        <p:attrNameLst>
                                          <p:attrName>style.visibility</p:attrName>
                                        </p:attrNameLst>
                                      </p:cBhvr>
                                      <p:to>
                                        <p:strVal val="visible"/>
                                      </p:to>
                                    </p:set>
                                    <p:anim calcmode="lin" valueType="num">
                                      <p:cBhvr additive="base">
                                        <p:cTn id="42" dur="500"/>
                                        <p:tgtEl>
                                          <p:spTgt spid="112">
                                            <p:txEl>
                                              <p:pRg st="0" end="0"/>
                                            </p:txEl>
                                          </p:spTgt>
                                        </p:tgtEl>
                                        <p:attrNameLst>
                                          <p:attrName>ppt_x</p:attrName>
                                        </p:attrNameLst>
                                      </p:cBhvr>
                                      <p:tavLst>
                                        <p:tav tm="0">
                                          <p:val>
                                            <p:strVal val="#ppt_x+#ppt_w*1.125000"/>
                                          </p:val>
                                        </p:tav>
                                        <p:tav tm="100000">
                                          <p:val>
                                            <p:strVal val="#ppt_x"/>
                                          </p:val>
                                        </p:tav>
                                      </p:tavLst>
                                    </p:anim>
                                    <p:animEffect transition="in" filter="wipe(left)">
                                      <p:cBhvr>
                                        <p:cTn id="43" dur="500"/>
                                        <p:tgtEl>
                                          <p:spTgt spid="112">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2" fill="hold" grpId="0" nodeType="clickEffect">
                                  <p:stCondLst>
                                    <p:cond delay="0"/>
                                  </p:stCondLst>
                                  <p:childTnLst>
                                    <p:set>
                                      <p:cBhvr>
                                        <p:cTn id="47" dur="1" fill="hold">
                                          <p:stCondLst>
                                            <p:cond delay="0"/>
                                          </p:stCondLst>
                                        </p:cTn>
                                        <p:tgtEl>
                                          <p:spTgt spid="112">
                                            <p:txEl>
                                              <p:pRg st="1" end="1"/>
                                            </p:txEl>
                                          </p:spTgt>
                                        </p:tgtEl>
                                        <p:attrNameLst>
                                          <p:attrName>style.visibility</p:attrName>
                                        </p:attrNameLst>
                                      </p:cBhvr>
                                      <p:to>
                                        <p:strVal val="visible"/>
                                      </p:to>
                                    </p:set>
                                    <p:anim calcmode="lin" valueType="num">
                                      <p:cBhvr additive="base">
                                        <p:cTn id="48" dur="500"/>
                                        <p:tgtEl>
                                          <p:spTgt spid="112">
                                            <p:txEl>
                                              <p:pRg st="1" end="1"/>
                                            </p:txEl>
                                          </p:spTgt>
                                        </p:tgtEl>
                                        <p:attrNameLst>
                                          <p:attrName>ppt_x</p:attrName>
                                        </p:attrNameLst>
                                      </p:cBhvr>
                                      <p:tavLst>
                                        <p:tav tm="0">
                                          <p:val>
                                            <p:strVal val="#ppt_x+#ppt_w*1.125000"/>
                                          </p:val>
                                        </p:tav>
                                        <p:tav tm="100000">
                                          <p:val>
                                            <p:strVal val="#ppt_x"/>
                                          </p:val>
                                        </p:tav>
                                      </p:tavLst>
                                    </p:anim>
                                    <p:animEffect transition="in" filter="wipe(left)">
                                      <p:cBhvr>
                                        <p:cTn id="49" dur="500"/>
                                        <p:tgtEl>
                                          <p:spTgt spid="112">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2" presetClass="entr" presetSubtype="2" fill="hold" grpId="0" nodeType="clickEffect">
                                  <p:stCondLst>
                                    <p:cond delay="0"/>
                                  </p:stCondLst>
                                  <p:childTnLst>
                                    <p:set>
                                      <p:cBhvr>
                                        <p:cTn id="53" dur="1" fill="hold">
                                          <p:stCondLst>
                                            <p:cond delay="0"/>
                                          </p:stCondLst>
                                        </p:cTn>
                                        <p:tgtEl>
                                          <p:spTgt spid="112">
                                            <p:txEl>
                                              <p:pRg st="2" end="2"/>
                                            </p:txEl>
                                          </p:spTgt>
                                        </p:tgtEl>
                                        <p:attrNameLst>
                                          <p:attrName>style.visibility</p:attrName>
                                        </p:attrNameLst>
                                      </p:cBhvr>
                                      <p:to>
                                        <p:strVal val="visible"/>
                                      </p:to>
                                    </p:set>
                                    <p:anim calcmode="lin" valueType="num">
                                      <p:cBhvr additive="base">
                                        <p:cTn id="54" dur="500"/>
                                        <p:tgtEl>
                                          <p:spTgt spid="112">
                                            <p:txEl>
                                              <p:pRg st="2" end="2"/>
                                            </p:txEl>
                                          </p:spTgt>
                                        </p:tgtEl>
                                        <p:attrNameLst>
                                          <p:attrName>ppt_x</p:attrName>
                                        </p:attrNameLst>
                                      </p:cBhvr>
                                      <p:tavLst>
                                        <p:tav tm="0">
                                          <p:val>
                                            <p:strVal val="#ppt_x+#ppt_w*1.125000"/>
                                          </p:val>
                                        </p:tav>
                                        <p:tav tm="100000">
                                          <p:val>
                                            <p:strVal val="#ppt_x"/>
                                          </p:val>
                                        </p:tav>
                                      </p:tavLst>
                                    </p:anim>
                                    <p:animEffect transition="in" filter="wipe(left)">
                                      <p:cBhvr>
                                        <p:cTn id="55" dur="500"/>
                                        <p:tgtEl>
                                          <p:spTgt spid="112">
                                            <p:txEl>
                                              <p:pRg st="2" end="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2" fill="hold" grpId="0" nodeType="clickEffect">
                                  <p:stCondLst>
                                    <p:cond delay="0"/>
                                  </p:stCondLst>
                                  <p:childTnLst>
                                    <p:set>
                                      <p:cBhvr>
                                        <p:cTn id="59" dur="1" fill="hold">
                                          <p:stCondLst>
                                            <p:cond delay="0"/>
                                          </p:stCondLst>
                                        </p:cTn>
                                        <p:tgtEl>
                                          <p:spTgt spid="112">
                                            <p:txEl>
                                              <p:pRg st="3" end="3"/>
                                            </p:txEl>
                                          </p:spTgt>
                                        </p:tgtEl>
                                        <p:attrNameLst>
                                          <p:attrName>style.visibility</p:attrName>
                                        </p:attrNameLst>
                                      </p:cBhvr>
                                      <p:to>
                                        <p:strVal val="visible"/>
                                      </p:to>
                                    </p:set>
                                    <p:anim calcmode="lin" valueType="num">
                                      <p:cBhvr additive="base">
                                        <p:cTn id="60" dur="500"/>
                                        <p:tgtEl>
                                          <p:spTgt spid="112">
                                            <p:txEl>
                                              <p:pRg st="3" end="3"/>
                                            </p:txEl>
                                          </p:spTgt>
                                        </p:tgtEl>
                                        <p:attrNameLst>
                                          <p:attrName>ppt_x</p:attrName>
                                        </p:attrNameLst>
                                      </p:cBhvr>
                                      <p:tavLst>
                                        <p:tav tm="0">
                                          <p:val>
                                            <p:strVal val="#ppt_x+#ppt_w*1.125000"/>
                                          </p:val>
                                        </p:tav>
                                        <p:tav tm="100000">
                                          <p:val>
                                            <p:strVal val="#ppt_x"/>
                                          </p:val>
                                        </p:tav>
                                      </p:tavLst>
                                    </p:anim>
                                    <p:animEffect transition="in" filter="wipe(left)">
                                      <p:cBhvr>
                                        <p:cTn id="61" dur="500"/>
                                        <p:tgtEl>
                                          <p:spTgt spid="112">
                                            <p:txEl>
                                              <p:pRg st="3" end="3"/>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2" presetClass="entr" presetSubtype="2" fill="hold" grpId="0" nodeType="clickEffect">
                                  <p:stCondLst>
                                    <p:cond delay="0"/>
                                  </p:stCondLst>
                                  <p:childTnLst>
                                    <p:set>
                                      <p:cBhvr>
                                        <p:cTn id="65" dur="1" fill="hold">
                                          <p:stCondLst>
                                            <p:cond delay="0"/>
                                          </p:stCondLst>
                                        </p:cTn>
                                        <p:tgtEl>
                                          <p:spTgt spid="112">
                                            <p:txEl>
                                              <p:pRg st="4" end="4"/>
                                            </p:txEl>
                                          </p:spTgt>
                                        </p:tgtEl>
                                        <p:attrNameLst>
                                          <p:attrName>style.visibility</p:attrName>
                                        </p:attrNameLst>
                                      </p:cBhvr>
                                      <p:to>
                                        <p:strVal val="visible"/>
                                      </p:to>
                                    </p:set>
                                    <p:anim calcmode="lin" valueType="num">
                                      <p:cBhvr additive="base">
                                        <p:cTn id="66" dur="500"/>
                                        <p:tgtEl>
                                          <p:spTgt spid="112">
                                            <p:txEl>
                                              <p:pRg st="4" end="4"/>
                                            </p:txEl>
                                          </p:spTgt>
                                        </p:tgtEl>
                                        <p:attrNameLst>
                                          <p:attrName>ppt_x</p:attrName>
                                        </p:attrNameLst>
                                      </p:cBhvr>
                                      <p:tavLst>
                                        <p:tav tm="0">
                                          <p:val>
                                            <p:strVal val="#ppt_x+#ppt_w*1.125000"/>
                                          </p:val>
                                        </p:tav>
                                        <p:tav tm="100000">
                                          <p:val>
                                            <p:strVal val="#ppt_x"/>
                                          </p:val>
                                        </p:tav>
                                      </p:tavLst>
                                    </p:anim>
                                    <p:animEffect transition="in" filter="wipe(left)">
                                      <p:cBhvr>
                                        <p:cTn id="67" dur="500"/>
                                        <p:tgtEl>
                                          <p:spTgt spid="112">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2" fill="hold" grpId="0" nodeType="clickEffect">
                                  <p:stCondLst>
                                    <p:cond delay="0"/>
                                  </p:stCondLst>
                                  <p:childTnLst>
                                    <p:set>
                                      <p:cBhvr>
                                        <p:cTn id="71" dur="1" fill="hold">
                                          <p:stCondLst>
                                            <p:cond delay="0"/>
                                          </p:stCondLst>
                                        </p:cTn>
                                        <p:tgtEl>
                                          <p:spTgt spid="112">
                                            <p:txEl>
                                              <p:pRg st="5" end="5"/>
                                            </p:txEl>
                                          </p:spTgt>
                                        </p:tgtEl>
                                        <p:attrNameLst>
                                          <p:attrName>style.visibility</p:attrName>
                                        </p:attrNameLst>
                                      </p:cBhvr>
                                      <p:to>
                                        <p:strVal val="visible"/>
                                      </p:to>
                                    </p:set>
                                    <p:anim calcmode="lin" valueType="num">
                                      <p:cBhvr additive="base">
                                        <p:cTn id="72" dur="500"/>
                                        <p:tgtEl>
                                          <p:spTgt spid="112">
                                            <p:txEl>
                                              <p:pRg st="5" end="5"/>
                                            </p:txEl>
                                          </p:spTgt>
                                        </p:tgtEl>
                                        <p:attrNameLst>
                                          <p:attrName>ppt_x</p:attrName>
                                        </p:attrNameLst>
                                      </p:cBhvr>
                                      <p:tavLst>
                                        <p:tav tm="0">
                                          <p:val>
                                            <p:strVal val="#ppt_x+#ppt_w*1.125000"/>
                                          </p:val>
                                        </p:tav>
                                        <p:tav tm="100000">
                                          <p:val>
                                            <p:strVal val="#ppt_x"/>
                                          </p:val>
                                        </p:tav>
                                      </p:tavLst>
                                    </p:anim>
                                    <p:animEffect transition="in" filter="wipe(left)">
                                      <p:cBhvr>
                                        <p:cTn id="73" dur="500"/>
                                        <p:tgtEl>
                                          <p:spTgt spid="112">
                                            <p:txEl>
                                              <p:pRg st="5" end="5"/>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2" presetClass="entr" presetSubtype="2" fill="hold" grpId="0" nodeType="clickEffect">
                                  <p:stCondLst>
                                    <p:cond delay="0"/>
                                  </p:stCondLst>
                                  <p:childTnLst>
                                    <p:set>
                                      <p:cBhvr>
                                        <p:cTn id="77" dur="1" fill="hold">
                                          <p:stCondLst>
                                            <p:cond delay="0"/>
                                          </p:stCondLst>
                                        </p:cTn>
                                        <p:tgtEl>
                                          <p:spTgt spid="112">
                                            <p:txEl>
                                              <p:pRg st="6" end="6"/>
                                            </p:txEl>
                                          </p:spTgt>
                                        </p:tgtEl>
                                        <p:attrNameLst>
                                          <p:attrName>style.visibility</p:attrName>
                                        </p:attrNameLst>
                                      </p:cBhvr>
                                      <p:to>
                                        <p:strVal val="visible"/>
                                      </p:to>
                                    </p:set>
                                    <p:anim calcmode="lin" valueType="num">
                                      <p:cBhvr additive="base">
                                        <p:cTn id="78" dur="500"/>
                                        <p:tgtEl>
                                          <p:spTgt spid="112">
                                            <p:txEl>
                                              <p:pRg st="6" end="6"/>
                                            </p:txEl>
                                          </p:spTgt>
                                        </p:tgtEl>
                                        <p:attrNameLst>
                                          <p:attrName>ppt_x</p:attrName>
                                        </p:attrNameLst>
                                      </p:cBhvr>
                                      <p:tavLst>
                                        <p:tav tm="0">
                                          <p:val>
                                            <p:strVal val="#ppt_x+#ppt_w*1.125000"/>
                                          </p:val>
                                        </p:tav>
                                        <p:tav tm="100000">
                                          <p:val>
                                            <p:strVal val="#ppt_x"/>
                                          </p:val>
                                        </p:tav>
                                      </p:tavLst>
                                    </p:anim>
                                    <p:animEffect transition="in" filter="wipe(left)">
                                      <p:cBhvr>
                                        <p:cTn id="79" dur="500"/>
                                        <p:tgtEl>
                                          <p:spTgt spid="112">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ntr" presetSubtype="2" fill="hold" grpId="0" nodeType="clickEffect">
                                  <p:stCondLst>
                                    <p:cond delay="0"/>
                                  </p:stCondLst>
                                  <p:childTnLst>
                                    <p:set>
                                      <p:cBhvr>
                                        <p:cTn id="83" dur="1" fill="hold">
                                          <p:stCondLst>
                                            <p:cond delay="0"/>
                                          </p:stCondLst>
                                        </p:cTn>
                                        <p:tgtEl>
                                          <p:spTgt spid="112">
                                            <p:txEl>
                                              <p:pRg st="7" end="7"/>
                                            </p:txEl>
                                          </p:spTgt>
                                        </p:tgtEl>
                                        <p:attrNameLst>
                                          <p:attrName>style.visibility</p:attrName>
                                        </p:attrNameLst>
                                      </p:cBhvr>
                                      <p:to>
                                        <p:strVal val="visible"/>
                                      </p:to>
                                    </p:set>
                                    <p:anim calcmode="lin" valueType="num">
                                      <p:cBhvr additive="base">
                                        <p:cTn id="84" dur="500"/>
                                        <p:tgtEl>
                                          <p:spTgt spid="112">
                                            <p:txEl>
                                              <p:pRg st="7" end="7"/>
                                            </p:txEl>
                                          </p:spTgt>
                                        </p:tgtEl>
                                        <p:attrNameLst>
                                          <p:attrName>ppt_x</p:attrName>
                                        </p:attrNameLst>
                                      </p:cBhvr>
                                      <p:tavLst>
                                        <p:tav tm="0">
                                          <p:val>
                                            <p:strVal val="#ppt_x+#ppt_w*1.125000"/>
                                          </p:val>
                                        </p:tav>
                                        <p:tav tm="100000">
                                          <p:val>
                                            <p:strVal val="#ppt_x"/>
                                          </p:val>
                                        </p:tav>
                                      </p:tavLst>
                                    </p:anim>
                                    <p:animEffect transition="in" filter="wipe(left)">
                                      <p:cBhvr>
                                        <p:cTn id="85" dur="500"/>
                                        <p:tgtEl>
                                          <p:spTgt spid="112">
                                            <p:txEl>
                                              <p:pRg st="7" end="7"/>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2" presetClass="exit" presetSubtype="2" fill="hold" grpId="1" nodeType="clickEffect">
                                  <p:stCondLst>
                                    <p:cond delay="0"/>
                                  </p:stCondLst>
                                  <p:childTnLst>
                                    <p:anim calcmode="lin" valueType="num">
                                      <p:cBhvr additive="base">
                                        <p:cTn id="89" dur="500"/>
                                        <p:tgtEl>
                                          <p:spTgt spid="112">
                                            <p:txEl>
                                              <p:pRg st="0" end="0"/>
                                            </p:txEl>
                                          </p:spTgt>
                                        </p:tgtEl>
                                        <p:attrNameLst>
                                          <p:attrName>ppt_x</p:attrName>
                                        </p:attrNameLst>
                                      </p:cBhvr>
                                      <p:tavLst>
                                        <p:tav tm="0">
                                          <p:val>
                                            <p:strVal val="#ppt_x"/>
                                          </p:val>
                                        </p:tav>
                                        <p:tav tm="100000">
                                          <p:val>
                                            <p:strVal val="#ppt_x+#ppt_w*1.125000"/>
                                          </p:val>
                                        </p:tav>
                                      </p:tavLst>
                                    </p:anim>
                                    <p:animEffect transition="out" filter="wipe(right)">
                                      <p:cBhvr>
                                        <p:cTn id="90" dur="500"/>
                                        <p:tgtEl>
                                          <p:spTgt spid="112">
                                            <p:txEl>
                                              <p:pRg st="0" end="0"/>
                                            </p:txEl>
                                          </p:spTgt>
                                        </p:tgtEl>
                                      </p:cBhvr>
                                    </p:animEffect>
                                    <p:set>
                                      <p:cBhvr>
                                        <p:cTn id="91" dur="1" fill="hold">
                                          <p:stCondLst>
                                            <p:cond delay="499"/>
                                          </p:stCondLst>
                                        </p:cTn>
                                        <p:tgtEl>
                                          <p:spTgt spid="112">
                                            <p:txEl>
                                              <p:pRg st="0" end="0"/>
                                            </p:txEl>
                                          </p:spTgt>
                                        </p:tgtEl>
                                        <p:attrNameLst>
                                          <p:attrName>style.visibility</p:attrName>
                                        </p:attrNameLst>
                                      </p:cBhvr>
                                      <p:to>
                                        <p:strVal val="hidden"/>
                                      </p:to>
                                    </p:set>
                                  </p:childTnLst>
                                </p:cTn>
                              </p:par>
                              <p:par>
                                <p:cTn id="92" presetID="12" presetClass="exit" presetSubtype="2" fill="hold" grpId="1" nodeType="withEffect">
                                  <p:stCondLst>
                                    <p:cond delay="0"/>
                                  </p:stCondLst>
                                  <p:childTnLst>
                                    <p:anim calcmode="lin" valueType="num">
                                      <p:cBhvr additive="base">
                                        <p:cTn id="93" dur="500"/>
                                        <p:tgtEl>
                                          <p:spTgt spid="112">
                                            <p:txEl>
                                              <p:pRg st="1" end="1"/>
                                            </p:txEl>
                                          </p:spTgt>
                                        </p:tgtEl>
                                        <p:attrNameLst>
                                          <p:attrName>ppt_x</p:attrName>
                                        </p:attrNameLst>
                                      </p:cBhvr>
                                      <p:tavLst>
                                        <p:tav tm="0">
                                          <p:val>
                                            <p:strVal val="#ppt_x"/>
                                          </p:val>
                                        </p:tav>
                                        <p:tav tm="100000">
                                          <p:val>
                                            <p:strVal val="#ppt_x+#ppt_w*1.125000"/>
                                          </p:val>
                                        </p:tav>
                                      </p:tavLst>
                                    </p:anim>
                                    <p:animEffect transition="out" filter="wipe(right)">
                                      <p:cBhvr>
                                        <p:cTn id="94" dur="500"/>
                                        <p:tgtEl>
                                          <p:spTgt spid="112">
                                            <p:txEl>
                                              <p:pRg st="1" end="1"/>
                                            </p:txEl>
                                          </p:spTgt>
                                        </p:tgtEl>
                                      </p:cBhvr>
                                    </p:animEffect>
                                    <p:set>
                                      <p:cBhvr>
                                        <p:cTn id="95" dur="1" fill="hold">
                                          <p:stCondLst>
                                            <p:cond delay="499"/>
                                          </p:stCondLst>
                                        </p:cTn>
                                        <p:tgtEl>
                                          <p:spTgt spid="112">
                                            <p:txEl>
                                              <p:pRg st="1" end="1"/>
                                            </p:txEl>
                                          </p:spTgt>
                                        </p:tgtEl>
                                        <p:attrNameLst>
                                          <p:attrName>style.visibility</p:attrName>
                                        </p:attrNameLst>
                                      </p:cBhvr>
                                      <p:to>
                                        <p:strVal val="hidden"/>
                                      </p:to>
                                    </p:set>
                                  </p:childTnLst>
                                </p:cTn>
                              </p:par>
                              <p:par>
                                <p:cTn id="96" presetID="12" presetClass="exit" presetSubtype="2" fill="hold" grpId="1" nodeType="withEffect">
                                  <p:stCondLst>
                                    <p:cond delay="0"/>
                                  </p:stCondLst>
                                  <p:childTnLst>
                                    <p:anim calcmode="lin" valueType="num">
                                      <p:cBhvr additive="base">
                                        <p:cTn id="97" dur="500"/>
                                        <p:tgtEl>
                                          <p:spTgt spid="112">
                                            <p:txEl>
                                              <p:pRg st="2" end="2"/>
                                            </p:txEl>
                                          </p:spTgt>
                                        </p:tgtEl>
                                        <p:attrNameLst>
                                          <p:attrName>ppt_x</p:attrName>
                                        </p:attrNameLst>
                                      </p:cBhvr>
                                      <p:tavLst>
                                        <p:tav tm="0">
                                          <p:val>
                                            <p:strVal val="#ppt_x"/>
                                          </p:val>
                                        </p:tav>
                                        <p:tav tm="100000">
                                          <p:val>
                                            <p:strVal val="#ppt_x+#ppt_w*1.125000"/>
                                          </p:val>
                                        </p:tav>
                                      </p:tavLst>
                                    </p:anim>
                                    <p:animEffect transition="out" filter="wipe(right)">
                                      <p:cBhvr>
                                        <p:cTn id="98" dur="500"/>
                                        <p:tgtEl>
                                          <p:spTgt spid="112">
                                            <p:txEl>
                                              <p:pRg st="2" end="2"/>
                                            </p:txEl>
                                          </p:spTgt>
                                        </p:tgtEl>
                                      </p:cBhvr>
                                    </p:animEffect>
                                    <p:set>
                                      <p:cBhvr>
                                        <p:cTn id="99" dur="1" fill="hold">
                                          <p:stCondLst>
                                            <p:cond delay="499"/>
                                          </p:stCondLst>
                                        </p:cTn>
                                        <p:tgtEl>
                                          <p:spTgt spid="112">
                                            <p:txEl>
                                              <p:pRg st="2" end="2"/>
                                            </p:txEl>
                                          </p:spTgt>
                                        </p:tgtEl>
                                        <p:attrNameLst>
                                          <p:attrName>style.visibility</p:attrName>
                                        </p:attrNameLst>
                                      </p:cBhvr>
                                      <p:to>
                                        <p:strVal val="hidden"/>
                                      </p:to>
                                    </p:set>
                                  </p:childTnLst>
                                </p:cTn>
                              </p:par>
                              <p:par>
                                <p:cTn id="100" presetID="12" presetClass="exit" presetSubtype="2" fill="hold" grpId="1" nodeType="withEffect">
                                  <p:stCondLst>
                                    <p:cond delay="0"/>
                                  </p:stCondLst>
                                  <p:childTnLst>
                                    <p:anim calcmode="lin" valueType="num">
                                      <p:cBhvr additive="base">
                                        <p:cTn id="101" dur="500"/>
                                        <p:tgtEl>
                                          <p:spTgt spid="112">
                                            <p:txEl>
                                              <p:pRg st="3" end="3"/>
                                            </p:txEl>
                                          </p:spTgt>
                                        </p:tgtEl>
                                        <p:attrNameLst>
                                          <p:attrName>ppt_x</p:attrName>
                                        </p:attrNameLst>
                                      </p:cBhvr>
                                      <p:tavLst>
                                        <p:tav tm="0">
                                          <p:val>
                                            <p:strVal val="#ppt_x"/>
                                          </p:val>
                                        </p:tav>
                                        <p:tav tm="100000">
                                          <p:val>
                                            <p:strVal val="#ppt_x+#ppt_w*1.125000"/>
                                          </p:val>
                                        </p:tav>
                                      </p:tavLst>
                                    </p:anim>
                                    <p:animEffect transition="out" filter="wipe(right)">
                                      <p:cBhvr>
                                        <p:cTn id="102" dur="500"/>
                                        <p:tgtEl>
                                          <p:spTgt spid="112">
                                            <p:txEl>
                                              <p:pRg st="3" end="3"/>
                                            </p:txEl>
                                          </p:spTgt>
                                        </p:tgtEl>
                                      </p:cBhvr>
                                    </p:animEffect>
                                    <p:set>
                                      <p:cBhvr>
                                        <p:cTn id="103" dur="1" fill="hold">
                                          <p:stCondLst>
                                            <p:cond delay="499"/>
                                          </p:stCondLst>
                                        </p:cTn>
                                        <p:tgtEl>
                                          <p:spTgt spid="112">
                                            <p:txEl>
                                              <p:pRg st="3" end="3"/>
                                            </p:txEl>
                                          </p:spTgt>
                                        </p:tgtEl>
                                        <p:attrNameLst>
                                          <p:attrName>style.visibility</p:attrName>
                                        </p:attrNameLst>
                                      </p:cBhvr>
                                      <p:to>
                                        <p:strVal val="hidden"/>
                                      </p:to>
                                    </p:set>
                                  </p:childTnLst>
                                </p:cTn>
                              </p:par>
                              <p:par>
                                <p:cTn id="104" presetID="12" presetClass="exit" presetSubtype="2" fill="hold" grpId="1" nodeType="withEffect">
                                  <p:stCondLst>
                                    <p:cond delay="0"/>
                                  </p:stCondLst>
                                  <p:childTnLst>
                                    <p:anim calcmode="lin" valueType="num">
                                      <p:cBhvr additive="base">
                                        <p:cTn id="105" dur="500"/>
                                        <p:tgtEl>
                                          <p:spTgt spid="112">
                                            <p:txEl>
                                              <p:pRg st="4" end="4"/>
                                            </p:txEl>
                                          </p:spTgt>
                                        </p:tgtEl>
                                        <p:attrNameLst>
                                          <p:attrName>ppt_x</p:attrName>
                                        </p:attrNameLst>
                                      </p:cBhvr>
                                      <p:tavLst>
                                        <p:tav tm="0">
                                          <p:val>
                                            <p:strVal val="#ppt_x"/>
                                          </p:val>
                                        </p:tav>
                                        <p:tav tm="100000">
                                          <p:val>
                                            <p:strVal val="#ppt_x+#ppt_w*1.125000"/>
                                          </p:val>
                                        </p:tav>
                                      </p:tavLst>
                                    </p:anim>
                                    <p:animEffect transition="out" filter="wipe(right)">
                                      <p:cBhvr>
                                        <p:cTn id="106" dur="500"/>
                                        <p:tgtEl>
                                          <p:spTgt spid="112">
                                            <p:txEl>
                                              <p:pRg st="4" end="4"/>
                                            </p:txEl>
                                          </p:spTgt>
                                        </p:tgtEl>
                                      </p:cBhvr>
                                    </p:animEffect>
                                    <p:set>
                                      <p:cBhvr>
                                        <p:cTn id="107" dur="1" fill="hold">
                                          <p:stCondLst>
                                            <p:cond delay="499"/>
                                          </p:stCondLst>
                                        </p:cTn>
                                        <p:tgtEl>
                                          <p:spTgt spid="112">
                                            <p:txEl>
                                              <p:pRg st="4" end="4"/>
                                            </p:txEl>
                                          </p:spTgt>
                                        </p:tgtEl>
                                        <p:attrNameLst>
                                          <p:attrName>style.visibility</p:attrName>
                                        </p:attrNameLst>
                                      </p:cBhvr>
                                      <p:to>
                                        <p:strVal val="hidden"/>
                                      </p:to>
                                    </p:set>
                                  </p:childTnLst>
                                </p:cTn>
                              </p:par>
                              <p:par>
                                <p:cTn id="108" presetID="12" presetClass="exit" presetSubtype="2" fill="hold" grpId="1" nodeType="withEffect">
                                  <p:stCondLst>
                                    <p:cond delay="0"/>
                                  </p:stCondLst>
                                  <p:childTnLst>
                                    <p:anim calcmode="lin" valueType="num">
                                      <p:cBhvr additive="base">
                                        <p:cTn id="109" dur="500"/>
                                        <p:tgtEl>
                                          <p:spTgt spid="112">
                                            <p:txEl>
                                              <p:pRg st="5" end="5"/>
                                            </p:txEl>
                                          </p:spTgt>
                                        </p:tgtEl>
                                        <p:attrNameLst>
                                          <p:attrName>ppt_x</p:attrName>
                                        </p:attrNameLst>
                                      </p:cBhvr>
                                      <p:tavLst>
                                        <p:tav tm="0">
                                          <p:val>
                                            <p:strVal val="#ppt_x"/>
                                          </p:val>
                                        </p:tav>
                                        <p:tav tm="100000">
                                          <p:val>
                                            <p:strVal val="#ppt_x+#ppt_w*1.125000"/>
                                          </p:val>
                                        </p:tav>
                                      </p:tavLst>
                                    </p:anim>
                                    <p:animEffect transition="out" filter="wipe(right)">
                                      <p:cBhvr>
                                        <p:cTn id="110" dur="500"/>
                                        <p:tgtEl>
                                          <p:spTgt spid="112">
                                            <p:txEl>
                                              <p:pRg st="5" end="5"/>
                                            </p:txEl>
                                          </p:spTgt>
                                        </p:tgtEl>
                                      </p:cBhvr>
                                    </p:animEffect>
                                    <p:set>
                                      <p:cBhvr>
                                        <p:cTn id="111" dur="1" fill="hold">
                                          <p:stCondLst>
                                            <p:cond delay="499"/>
                                          </p:stCondLst>
                                        </p:cTn>
                                        <p:tgtEl>
                                          <p:spTgt spid="112">
                                            <p:txEl>
                                              <p:pRg st="5" end="5"/>
                                            </p:txEl>
                                          </p:spTgt>
                                        </p:tgtEl>
                                        <p:attrNameLst>
                                          <p:attrName>style.visibility</p:attrName>
                                        </p:attrNameLst>
                                      </p:cBhvr>
                                      <p:to>
                                        <p:strVal val="hidden"/>
                                      </p:to>
                                    </p:set>
                                  </p:childTnLst>
                                </p:cTn>
                              </p:par>
                              <p:par>
                                <p:cTn id="112" presetID="12" presetClass="exit" presetSubtype="2" fill="hold" grpId="1" nodeType="withEffect">
                                  <p:stCondLst>
                                    <p:cond delay="0"/>
                                  </p:stCondLst>
                                  <p:childTnLst>
                                    <p:anim calcmode="lin" valueType="num">
                                      <p:cBhvr additive="base">
                                        <p:cTn id="113" dur="500"/>
                                        <p:tgtEl>
                                          <p:spTgt spid="112">
                                            <p:txEl>
                                              <p:pRg st="6" end="6"/>
                                            </p:txEl>
                                          </p:spTgt>
                                        </p:tgtEl>
                                        <p:attrNameLst>
                                          <p:attrName>ppt_x</p:attrName>
                                        </p:attrNameLst>
                                      </p:cBhvr>
                                      <p:tavLst>
                                        <p:tav tm="0">
                                          <p:val>
                                            <p:strVal val="#ppt_x"/>
                                          </p:val>
                                        </p:tav>
                                        <p:tav tm="100000">
                                          <p:val>
                                            <p:strVal val="#ppt_x+#ppt_w*1.125000"/>
                                          </p:val>
                                        </p:tav>
                                      </p:tavLst>
                                    </p:anim>
                                    <p:animEffect transition="out" filter="wipe(right)">
                                      <p:cBhvr>
                                        <p:cTn id="114" dur="500"/>
                                        <p:tgtEl>
                                          <p:spTgt spid="112">
                                            <p:txEl>
                                              <p:pRg st="6" end="6"/>
                                            </p:txEl>
                                          </p:spTgt>
                                        </p:tgtEl>
                                      </p:cBhvr>
                                    </p:animEffect>
                                    <p:set>
                                      <p:cBhvr>
                                        <p:cTn id="115" dur="1" fill="hold">
                                          <p:stCondLst>
                                            <p:cond delay="499"/>
                                          </p:stCondLst>
                                        </p:cTn>
                                        <p:tgtEl>
                                          <p:spTgt spid="112">
                                            <p:txEl>
                                              <p:pRg st="6" end="6"/>
                                            </p:txEl>
                                          </p:spTgt>
                                        </p:tgtEl>
                                        <p:attrNameLst>
                                          <p:attrName>style.visibility</p:attrName>
                                        </p:attrNameLst>
                                      </p:cBhvr>
                                      <p:to>
                                        <p:strVal val="hidden"/>
                                      </p:to>
                                    </p:set>
                                  </p:childTnLst>
                                </p:cTn>
                              </p:par>
                              <p:par>
                                <p:cTn id="116" presetID="12" presetClass="exit" presetSubtype="2" fill="hold" grpId="1" nodeType="withEffect">
                                  <p:stCondLst>
                                    <p:cond delay="0"/>
                                  </p:stCondLst>
                                  <p:childTnLst>
                                    <p:anim calcmode="lin" valueType="num">
                                      <p:cBhvr additive="base">
                                        <p:cTn id="117" dur="500"/>
                                        <p:tgtEl>
                                          <p:spTgt spid="112">
                                            <p:txEl>
                                              <p:pRg st="7" end="7"/>
                                            </p:txEl>
                                          </p:spTgt>
                                        </p:tgtEl>
                                        <p:attrNameLst>
                                          <p:attrName>ppt_x</p:attrName>
                                        </p:attrNameLst>
                                      </p:cBhvr>
                                      <p:tavLst>
                                        <p:tav tm="0">
                                          <p:val>
                                            <p:strVal val="#ppt_x"/>
                                          </p:val>
                                        </p:tav>
                                        <p:tav tm="100000">
                                          <p:val>
                                            <p:strVal val="#ppt_x+#ppt_w*1.125000"/>
                                          </p:val>
                                        </p:tav>
                                      </p:tavLst>
                                    </p:anim>
                                    <p:animEffect transition="out" filter="wipe(right)">
                                      <p:cBhvr>
                                        <p:cTn id="118" dur="500"/>
                                        <p:tgtEl>
                                          <p:spTgt spid="112">
                                            <p:txEl>
                                              <p:pRg st="7" end="7"/>
                                            </p:txEl>
                                          </p:spTgt>
                                        </p:tgtEl>
                                      </p:cBhvr>
                                    </p:animEffect>
                                    <p:set>
                                      <p:cBhvr>
                                        <p:cTn id="119" dur="1" fill="hold">
                                          <p:stCondLst>
                                            <p:cond delay="499"/>
                                          </p:stCondLst>
                                        </p:cTn>
                                        <p:tgtEl>
                                          <p:spTgt spid="112">
                                            <p:txEl>
                                              <p:pRg st="7" end="7"/>
                                            </p:txEl>
                                          </p:spTgt>
                                        </p:tgtEl>
                                        <p:attrNameLst>
                                          <p:attrName>style.visibility</p:attrName>
                                        </p:attrNameLst>
                                      </p:cBhvr>
                                      <p:to>
                                        <p:strVal val="hidden"/>
                                      </p:to>
                                    </p:set>
                                  </p:childTnLst>
                                </p:cTn>
                              </p:par>
                            </p:childTnLst>
                          </p:cTn>
                        </p:par>
                        <p:par>
                          <p:cTn id="120" fill="hold">
                            <p:stCondLst>
                              <p:cond delay="500"/>
                            </p:stCondLst>
                            <p:childTnLst>
                              <p:par>
                                <p:cTn id="121" presetID="12" presetClass="exit" presetSubtype="8" fill="hold" grpId="1" nodeType="afterEffect">
                                  <p:stCondLst>
                                    <p:cond delay="0"/>
                                  </p:stCondLst>
                                  <p:childTnLst>
                                    <p:anim calcmode="lin" valueType="num">
                                      <p:cBhvr additive="base">
                                        <p:cTn id="122" dur="500"/>
                                        <p:tgtEl>
                                          <p:spTgt spid="3"/>
                                        </p:tgtEl>
                                        <p:attrNameLst>
                                          <p:attrName>ppt_x</p:attrName>
                                        </p:attrNameLst>
                                      </p:cBhvr>
                                      <p:tavLst>
                                        <p:tav tm="0">
                                          <p:val>
                                            <p:strVal val="#ppt_x"/>
                                          </p:val>
                                        </p:tav>
                                        <p:tav tm="100000">
                                          <p:val>
                                            <p:strVal val="#ppt_x-#ppt_w*1.125000"/>
                                          </p:val>
                                        </p:tav>
                                      </p:tavLst>
                                    </p:anim>
                                    <p:animEffect transition="out" filter="wipe(left)">
                                      <p:cBhvr>
                                        <p:cTn id="123" dur="500"/>
                                        <p:tgtEl>
                                          <p:spTgt spid="3"/>
                                        </p:tgtEl>
                                      </p:cBhvr>
                                    </p:animEffect>
                                    <p:set>
                                      <p:cBhvr>
                                        <p:cTn id="124" dur="1" fill="hold">
                                          <p:stCondLst>
                                            <p:cond delay="499"/>
                                          </p:stCondLst>
                                        </p:cTn>
                                        <p:tgtEl>
                                          <p:spTgt spid="3"/>
                                        </p:tgtEl>
                                        <p:attrNameLst>
                                          <p:attrName>style.visibility</p:attrName>
                                        </p:attrNameLst>
                                      </p:cBhvr>
                                      <p:to>
                                        <p:strVal val="hidden"/>
                                      </p:to>
                                    </p:set>
                                  </p:childTnLst>
                                </p:cTn>
                              </p:par>
                              <p:par>
                                <p:cTn id="125" presetID="12" presetClass="exit" presetSubtype="2" fill="hold" grpId="1" nodeType="withEffect">
                                  <p:stCondLst>
                                    <p:cond delay="0"/>
                                  </p:stCondLst>
                                  <p:childTnLst>
                                    <p:anim calcmode="lin" valueType="num">
                                      <p:cBhvr additive="base">
                                        <p:cTn id="126" dur="500"/>
                                        <p:tgtEl>
                                          <p:spTgt spid="9"/>
                                        </p:tgtEl>
                                        <p:attrNameLst>
                                          <p:attrName>ppt_x</p:attrName>
                                        </p:attrNameLst>
                                      </p:cBhvr>
                                      <p:tavLst>
                                        <p:tav tm="0">
                                          <p:val>
                                            <p:strVal val="#ppt_x"/>
                                          </p:val>
                                        </p:tav>
                                        <p:tav tm="100000">
                                          <p:val>
                                            <p:strVal val="#ppt_x+#ppt_w*1.125000"/>
                                          </p:val>
                                        </p:tav>
                                      </p:tavLst>
                                    </p:anim>
                                    <p:animEffect transition="out" filter="wipe(right)">
                                      <p:cBhvr>
                                        <p:cTn id="127" dur="500"/>
                                        <p:tgtEl>
                                          <p:spTgt spid="9"/>
                                        </p:tgtEl>
                                      </p:cBhvr>
                                    </p:animEffect>
                                    <p:set>
                                      <p:cBhvr>
                                        <p:cTn id="128" dur="1" fill="hold">
                                          <p:stCondLst>
                                            <p:cond delay="499"/>
                                          </p:stCondLst>
                                        </p:cTn>
                                        <p:tgtEl>
                                          <p:spTgt spid="9"/>
                                        </p:tgtEl>
                                        <p:attrNameLst>
                                          <p:attrName>style.visibility</p:attrName>
                                        </p:attrNameLst>
                                      </p:cBhvr>
                                      <p:to>
                                        <p:strVal val="hidden"/>
                                      </p:to>
                                    </p:set>
                                  </p:childTnLst>
                                </p:cTn>
                              </p:par>
                              <p:par>
                                <p:cTn id="129" presetID="12" presetClass="exit" presetSubtype="2" fill="hold" grpId="1" nodeType="withEffect">
                                  <p:stCondLst>
                                    <p:cond delay="0"/>
                                  </p:stCondLst>
                                  <p:childTnLst>
                                    <p:anim calcmode="lin" valueType="num">
                                      <p:cBhvr additive="base">
                                        <p:cTn id="130" dur="500"/>
                                        <p:tgtEl>
                                          <p:spTgt spid="11"/>
                                        </p:tgtEl>
                                        <p:attrNameLst>
                                          <p:attrName>ppt_x</p:attrName>
                                        </p:attrNameLst>
                                      </p:cBhvr>
                                      <p:tavLst>
                                        <p:tav tm="0">
                                          <p:val>
                                            <p:strVal val="#ppt_x"/>
                                          </p:val>
                                        </p:tav>
                                        <p:tav tm="100000">
                                          <p:val>
                                            <p:strVal val="#ppt_x+#ppt_w*1.125000"/>
                                          </p:val>
                                        </p:tav>
                                      </p:tavLst>
                                    </p:anim>
                                    <p:animEffect transition="out" filter="wipe(right)">
                                      <p:cBhvr>
                                        <p:cTn id="131" dur="500"/>
                                        <p:tgtEl>
                                          <p:spTgt spid="11"/>
                                        </p:tgtEl>
                                      </p:cBhvr>
                                    </p:animEffect>
                                    <p:set>
                                      <p:cBhvr>
                                        <p:cTn id="132" dur="1" fill="hold">
                                          <p:stCondLst>
                                            <p:cond delay="499"/>
                                          </p:stCondLst>
                                        </p:cTn>
                                        <p:tgtEl>
                                          <p:spTgt spid="11"/>
                                        </p:tgtEl>
                                        <p:attrNameLst>
                                          <p:attrName>style.visibility</p:attrName>
                                        </p:attrNameLst>
                                      </p:cBhvr>
                                      <p:to>
                                        <p:strVal val="hidden"/>
                                      </p:to>
                                    </p:set>
                                  </p:childTnLst>
                                </p:cTn>
                              </p:par>
                            </p:childTnLst>
                          </p:cTn>
                        </p:par>
                        <p:par>
                          <p:cTn id="133" fill="hold">
                            <p:stCondLst>
                              <p:cond delay="1000"/>
                            </p:stCondLst>
                            <p:childTnLst>
                              <p:par>
                                <p:cTn id="134" presetID="50" presetClass="exit" presetSubtype="0" accel="100000" fill="hold" grpId="1" nodeType="afterEffect">
                                  <p:stCondLst>
                                    <p:cond delay="0"/>
                                  </p:stCondLst>
                                  <p:childTnLst>
                                    <p:anim calcmode="lin" valueType="num">
                                      <p:cBhvr>
                                        <p:cTn id="135" dur="1000"/>
                                        <p:tgtEl>
                                          <p:spTgt spid="5"/>
                                        </p:tgtEl>
                                        <p:attrNameLst>
                                          <p:attrName>ppt_w</p:attrName>
                                        </p:attrNameLst>
                                      </p:cBhvr>
                                      <p:tavLst>
                                        <p:tav tm="0">
                                          <p:val>
                                            <p:strVal val="ppt_w"/>
                                          </p:val>
                                        </p:tav>
                                        <p:tav tm="100000">
                                          <p:val>
                                            <p:strVal val="ppt_w+.3"/>
                                          </p:val>
                                        </p:tav>
                                      </p:tavLst>
                                    </p:anim>
                                    <p:anim calcmode="lin" valueType="num">
                                      <p:cBhvr>
                                        <p:cTn id="136" dur="1000"/>
                                        <p:tgtEl>
                                          <p:spTgt spid="5"/>
                                        </p:tgtEl>
                                        <p:attrNameLst>
                                          <p:attrName>ppt_h</p:attrName>
                                        </p:attrNameLst>
                                      </p:cBhvr>
                                      <p:tavLst>
                                        <p:tav tm="0">
                                          <p:val>
                                            <p:strVal val="ppt_h"/>
                                          </p:val>
                                        </p:tav>
                                        <p:tav tm="100000">
                                          <p:val>
                                            <p:strVal val="ppt_h"/>
                                          </p:val>
                                        </p:tav>
                                      </p:tavLst>
                                    </p:anim>
                                    <p:animEffect transition="out" filter="fade">
                                      <p:cBhvr>
                                        <p:cTn id="137" dur="1000"/>
                                        <p:tgtEl>
                                          <p:spTgt spid="5"/>
                                        </p:tgtEl>
                                      </p:cBhvr>
                                    </p:animEffect>
                                    <p:set>
                                      <p:cBhvr>
                                        <p:cTn id="138" dur="1" fill="hold">
                                          <p:stCondLst>
                                            <p:cond delay="999"/>
                                          </p:stCondLst>
                                        </p:cTn>
                                        <p:tgtEl>
                                          <p:spTgt spid="5"/>
                                        </p:tgtEl>
                                        <p:attrNameLst>
                                          <p:attrName>style.visibility</p:attrName>
                                        </p:attrNameLst>
                                      </p:cBhvr>
                                      <p:to>
                                        <p:strVal val="hidden"/>
                                      </p:to>
                                    </p:set>
                                  </p:childTnLst>
                                </p:cTn>
                              </p:par>
                              <p:par>
                                <p:cTn id="139" presetID="50" presetClass="exit" presetSubtype="0" accel="100000" fill="hold" grpId="1" nodeType="withEffect">
                                  <p:stCondLst>
                                    <p:cond delay="0"/>
                                  </p:stCondLst>
                                  <p:childTnLst>
                                    <p:anim calcmode="lin" valueType="num">
                                      <p:cBhvr>
                                        <p:cTn id="140" dur="1000"/>
                                        <p:tgtEl>
                                          <p:spTgt spid="6"/>
                                        </p:tgtEl>
                                        <p:attrNameLst>
                                          <p:attrName>ppt_w</p:attrName>
                                        </p:attrNameLst>
                                      </p:cBhvr>
                                      <p:tavLst>
                                        <p:tav tm="0">
                                          <p:val>
                                            <p:strVal val="ppt_w"/>
                                          </p:val>
                                        </p:tav>
                                        <p:tav tm="100000">
                                          <p:val>
                                            <p:strVal val="ppt_w+.3"/>
                                          </p:val>
                                        </p:tav>
                                      </p:tavLst>
                                    </p:anim>
                                    <p:anim calcmode="lin" valueType="num">
                                      <p:cBhvr>
                                        <p:cTn id="141" dur="1000"/>
                                        <p:tgtEl>
                                          <p:spTgt spid="6"/>
                                        </p:tgtEl>
                                        <p:attrNameLst>
                                          <p:attrName>ppt_h</p:attrName>
                                        </p:attrNameLst>
                                      </p:cBhvr>
                                      <p:tavLst>
                                        <p:tav tm="0">
                                          <p:val>
                                            <p:strVal val="ppt_h"/>
                                          </p:val>
                                        </p:tav>
                                        <p:tav tm="100000">
                                          <p:val>
                                            <p:strVal val="ppt_h"/>
                                          </p:val>
                                        </p:tav>
                                      </p:tavLst>
                                    </p:anim>
                                    <p:animEffect transition="out" filter="fade">
                                      <p:cBhvr>
                                        <p:cTn id="142" dur="1000"/>
                                        <p:tgtEl>
                                          <p:spTgt spid="6"/>
                                        </p:tgtEl>
                                      </p:cBhvr>
                                    </p:animEffect>
                                    <p:set>
                                      <p:cBhvr>
                                        <p:cTn id="143" dur="1" fill="hold">
                                          <p:stCondLst>
                                            <p:cond delay="999"/>
                                          </p:stCondLst>
                                        </p:cTn>
                                        <p:tgtEl>
                                          <p:spTgt spid="6"/>
                                        </p:tgtEl>
                                        <p:attrNameLst>
                                          <p:attrName>style.visibility</p:attrName>
                                        </p:attrNameLst>
                                      </p:cBhvr>
                                      <p:to>
                                        <p:strVal val="hidden"/>
                                      </p:to>
                                    </p:set>
                                  </p:childTnLst>
                                </p:cTn>
                              </p:par>
                              <p:par>
                                <p:cTn id="144" presetID="50" presetClass="exit" presetSubtype="0" accel="100000" fill="hold" grpId="1" nodeType="withEffect">
                                  <p:stCondLst>
                                    <p:cond delay="0"/>
                                  </p:stCondLst>
                                  <p:childTnLst>
                                    <p:anim calcmode="lin" valueType="num">
                                      <p:cBhvr>
                                        <p:cTn id="145" dur="1000"/>
                                        <p:tgtEl>
                                          <p:spTgt spid="7"/>
                                        </p:tgtEl>
                                        <p:attrNameLst>
                                          <p:attrName>ppt_w</p:attrName>
                                        </p:attrNameLst>
                                      </p:cBhvr>
                                      <p:tavLst>
                                        <p:tav tm="0">
                                          <p:val>
                                            <p:strVal val="ppt_w"/>
                                          </p:val>
                                        </p:tav>
                                        <p:tav tm="100000">
                                          <p:val>
                                            <p:strVal val="ppt_w+.3"/>
                                          </p:val>
                                        </p:tav>
                                      </p:tavLst>
                                    </p:anim>
                                    <p:anim calcmode="lin" valueType="num">
                                      <p:cBhvr>
                                        <p:cTn id="146" dur="1000"/>
                                        <p:tgtEl>
                                          <p:spTgt spid="7"/>
                                        </p:tgtEl>
                                        <p:attrNameLst>
                                          <p:attrName>ppt_h</p:attrName>
                                        </p:attrNameLst>
                                      </p:cBhvr>
                                      <p:tavLst>
                                        <p:tav tm="0">
                                          <p:val>
                                            <p:strVal val="ppt_h"/>
                                          </p:val>
                                        </p:tav>
                                        <p:tav tm="100000">
                                          <p:val>
                                            <p:strVal val="ppt_h"/>
                                          </p:val>
                                        </p:tav>
                                      </p:tavLst>
                                    </p:anim>
                                    <p:animEffect transition="out" filter="fade">
                                      <p:cBhvr>
                                        <p:cTn id="147" dur="1000"/>
                                        <p:tgtEl>
                                          <p:spTgt spid="7"/>
                                        </p:tgtEl>
                                      </p:cBhvr>
                                    </p:animEffect>
                                    <p:set>
                                      <p:cBhvr>
                                        <p:cTn id="148" dur="1" fill="hold">
                                          <p:stCondLst>
                                            <p:cond delay="999"/>
                                          </p:stCondLst>
                                        </p:cTn>
                                        <p:tgtEl>
                                          <p:spTgt spid="7"/>
                                        </p:tgtEl>
                                        <p:attrNameLst>
                                          <p:attrName>style.visibility</p:attrName>
                                        </p:attrNameLst>
                                      </p:cBhvr>
                                      <p:to>
                                        <p:strVal val="hidden"/>
                                      </p:to>
                                    </p:set>
                                  </p:childTnLst>
                                </p:cTn>
                              </p:par>
                              <p:par>
                                <p:cTn id="149" presetID="50" presetClass="exit" presetSubtype="0" accel="100000" fill="hold" grpId="1" nodeType="withEffect">
                                  <p:stCondLst>
                                    <p:cond delay="0"/>
                                  </p:stCondLst>
                                  <p:childTnLst>
                                    <p:anim calcmode="lin" valueType="num">
                                      <p:cBhvr>
                                        <p:cTn id="150" dur="1000"/>
                                        <p:tgtEl>
                                          <p:spTgt spid="8"/>
                                        </p:tgtEl>
                                        <p:attrNameLst>
                                          <p:attrName>ppt_w</p:attrName>
                                        </p:attrNameLst>
                                      </p:cBhvr>
                                      <p:tavLst>
                                        <p:tav tm="0">
                                          <p:val>
                                            <p:strVal val="ppt_w"/>
                                          </p:val>
                                        </p:tav>
                                        <p:tav tm="100000">
                                          <p:val>
                                            <p:strVal val="ppt_w+.3"/>
                                          </p:val>
                                        </p:tav>
                                      </p:tavLst>
                                    </p:anim>
                                    <p:anim calcmode="lin" valueType="num">
                                      <p:cBhvr>
                                        <p:cTn id="151" dur="1000"/>
                                        <p:tgtEl>
                                          <p:spTgt spid="8"/>
                                        </p:tgtEl>
                                        <p:attrNameLst>
                                          <p:attrName>ppt_h</p:attrName>
                                        </p:attrNameLst>
                                      </p:cBhvr>
                                      <p:tavLst>
                                        <p:tav tm="0">
                                          <p:val>
                                            <p:strVal val="ppt_h"/>
                                          </p:val>
                                        </p:tav>
                                        <p:tav tm="100000">
                                          <p:val>
                                            <p:strVal val="ppt_h"/>
                                          </p:val>
                                        </p:tav>
                                      </p:tavLst>
                                    </p:anim>
                                    <p:animEffect transition="out" filter="fade">
                                      <p:cBhvr>
                                        <p:cTn id="152" dur="1000"/>
                                        <p:tgtEl>
                                          <p:spTgt spid="8"/>
                                        </p:tgtEl>
                                      </p:cBhvr>
                                    </p:animEffect>
                                    <p:set>
                                      <p:cBhvr>
                                        <p:cTn id="153"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uiExpand="1" build="p"/>
      <p:bldP spid="112" grpId="1" uiExpand="1" build="p"/>
      <p:bldP spid="6" grpId="0" animBg="1"/>
      <p:bldP spid="6" grpId="1" animBg="1"/>
      <p:bldP spid="7" grpId="0" animBg="1"/>
      <p:bldP spid="7" grpId="1" animBg="1"/>
      <p:bldP spid="8" grpId="0" animBg="1"/>
      <p:bldP spid="8" grpId="1" animBg="1"/>
      <p:bldP spid="5" grpId="0" animBg="1"/>
      <p:bldP spid="5" grpId="1" animBg="1"/>
      <p:bldP spid="3" grpId="0" animBg="1"/>
      <p:bldP spid="3" grpId="1" animBg="1"/>
      <p:bldP spid="9" grpId="0" animBg="1"/>
      <p:bldP spid="9" grpId="1" animBg="1"/>
      <p:bldP spid="11" grpId="0" animBg="1"/>
      <p:bldP spid="11"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cxnSp>
        <p:nvCxnSpPr>
          <p:cNvPr id="27" name="Straight Arrow Connector 26"/>
          <p:cNvCxnSpPr/>
          <p:nvPr/>
        </p:nvCxnSpPr>
        <p:spPr>
          <a:xfrm flipH="1">
            <a:off x="6042023" y="4285521"/>
            <a:ext cx="1936751" cy="0"/>
          </a:xfrm>
          <a:prstGeom prst="straightConnector1">
            <a:avLst/>
          </a:prstGeom>
          <a:ln w="762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74533" y="176081"/>
            <a:ext cx="4304241" cy="2553891"/>
          </a:xfrm>
          <a:prstGeom prst="roundRect">
            <a:avLst/>
          </a:prstGeom>
          <a:solidFill>
            <a:srgbClr val="92D050">
              <a:alpha val="50000"/>
            </a:srgbClr>
          </a:solidFill>
        </p:spPr>
        <p:txBody>
          <a:bodyPr wrap="square" rtlCol="0">
            <a:spAutoFit/>
          </a:bodyPr>
          <a:lstStyle/>
          <a:p>
            <a:r>
              <a:rPr lang="en-US" sz="1600" dirty="0">
                <a:solidFill>
                  <a:schemeClr val="bg1"/>
                </a:solidFill>
                <a:latin typeface="Lato" panose="020B0604020202020204" charset="0"/>
              </a:rPr>
              <a:t>(1) Research goals are decided;</a:t>
            </a:r>
          </a:p>
          <a:p>
            <a:r>
              <a:rPr lang="en-US" sz="1600" dirty="0">
                <a:solidFill>
                  <a:schemeClr val="bg1"/>
                </a:solidFill>
                <a:latin typeface="Lato" panose="020B0604020202020204" charset="0"/>
              </a:rPr>
              <a:t>(2) Materials are examined for LS theme;</a:t>
            </a:r>
          </a:p>
          <a:p>
            <a:r>
              <a:rPr lang="en-US" sz="1600" dirty="0">
                <a:solidFill>
                  <a:schemeClr val="bg1"/>
                </a:solidFill>
                <a:latin typeface="Lato" panose="020B0604020202020204" charset="0"/>
              </a:rPr>
              <a:t>(3) Lessons are carefully designed;</a:t>
            </a:r>
          </a:p>
          <a:p>
            <a:r>
              <a:rPr lang="en-US" sz="1600" dirty="0">
                <a:solidFill>
                  <a:schemeClr val="bg1"/>
                </a:solidFill>
                <a:latin typeface="Lato" panose="020B0604020202020204" charset="0"/>
              </a:rPr>
              <a:t>(4) Lessons are tried  out within the LS group and final revisions</a:t>
            </a:r>
          </a:p>
          <a:p>
            <a:r>
              <a:rPr lang="en-US" sz="1600" dirty="0">
                <a:solidFill>
                  <a:schemeClr val="bg1"/>
                </a:solidFill>
                <a:latin typeface="Lato" panose="020B0604020202020204" charset="0"/>
              </a:rPr>
              <a:t>are done.</a:t>
            </a:r>
          </a:p>
          <a:p>
            <a:endParaRPr lang="en-US" sz="1600" dirty="0">
              <a:solidFill>
                <a:schemeClr val="bg1"/>
              </a:solidFill>
              <a:latin typeface="Lato" panose="020B0604020202020204" charset="0"/>
            </a:endParaRPr>
          </a:p>
          <a:p>
            <a:endParaRPr lang="en-US" sz="1600" dirty="0">
              <a:solidFill>
                <a:schemeClr val="bg1"/>
              </a:solidFill>
              <a:latin typeface="Lato" panose="020B0604020202020204" charset="0"/>
            </a:endParaRPr>
          </a:p>
          <a:p>
            <a:endParaRPr lang="en-PH" sz="1600" dirty="0">
              <a:solidFill>
                <a:schemeClr val="bg1"/>
              </a:solidFill>
              <a:latin typeface="Lato" panose="020B0604020202020204" charset="0"/>
            </a:endParaRPr>
          </a:p>
        </p:txBody>
      </p:sp>
      <p:sp>
        <p:nvSpPr>
          <p:cNvPr id="31" name="TextBox 30"/>
          <p:cNvSpPr txBox="1"/>
          <p:nvPr/>
        </p:nvSpPr>
        <p:spPr>
          <a:xfrm>
            <a:off x="3962366" y="3673319"/>
            <a:ext cx="3940488" cy="2281476"/>
          </a:xfrm>
          <a:prstGeom prst="roundRect">
            <a:avLst/>
          </a:prstGeom>
          <a:solidFill>
            <a:srgbClr val="7030A0">
              <a:alpha val="50000"/>
            </a:srgbClr>
          </a:solidFill>
        </p:spPr>
        <p:txBody>
          <a:bodyPr wrap="square" rtlCol="0">
            <a:spAutoFit/>
          </a:bodyPr>
          <a:lstStyle/>
          <a:p>
            <a:pPr marL="342900" indent="-342900" algn="r">
              <a:buAutoNum type="arabicParenBoth"/>
            </a:pPr>
            <a:r>
              <a:rPr lang="en-PH" sz="1600" dirty="0">
                <a:solidFill>
                  <a:schemeClr val="bg1"/>
                </a:solidFill>
                <a:latin typeface="Lato" panose="020B0604020202020204" charset="0"/>
              </a:rPr>
              <a:t>Post lesson</a:t>
            </a:r>
          </a:p>
          <a:p>
            <a:pPr algn="r"/>
            <a:r>
              <a:rPr lang="en-PH" sz="1600" dirty="0">
                <a:solidFill>
                  <a:schemeClr val="bg1"/>
                </a:solidFill>
                <a:latin typeface="Lato" panose="020B0604020202020204" charset="0"/>
              </a:rPr>
              <a:t>debriefing focused</a:t>
            </a:r>
          </a:p>
          <a:p>
            <a:pPr algn="r"/>
            <a:r>
              <a:rPr lang="en-PH" sz="1600" dirty="0">
                <a:solidFill>
                  <a:schemeClr val="bg1"/>
                </a:solidFill>
                <a:latin typeface="Lato" panose="020B0604020202020204" charset="0"/>
              </a:rPr>
              <a:t>on observations</a:t>
            </a:r>
          </a:p>
          <a:p>
            <a:pPr algn="r"/>
            <a:r>
              <a:rPr lang="en-PH" sz="1600" dirty="0">
                <a:solidFill>
                  <a:schemeClr val="bg1"/>
                </a:solidFill>
                <a:latin typeface="Lato" panose="020B0604020202020204" charset="0"/>
              </a:rPr>
              <a:t>made in the demo;</a:t>
            </a:r>
          </a:p>
          <a:p>
            <a:pPr algn="r"/>
            <a:r>
              <a:rPr lang="en-PH" sz="1600" dirty="0">
                <a:solidFill>
                  <a:schemeClr val="bg1"/>
                </a:solidFill>
                <a:latin typeface="Lato" panose="020B0604020202020204" charset="0"/>
              </a:rPr>
              <a:t>(2) Participants</a:t>
            </a:r>
          </a:p>
          <a:p>
            <a:pPr algn="r"/>
            <a:r>
              <a:rPr lang="en-PH" sz="1600" dirty="0">
                <a:solidFill>
                  <a:schemeClr val="bg1"/>
                </a:solidFill>
                <a:latin typeface="Lato" panose="020B0604020202020204" charset="0"/>
              </a:rPr>
              <a:t>discuss and reflect on what transpired;</a:t>
            </a:r>
          </a:p>
          <a:p>
            <a:pPr algn="r"/>
            <a:r>
              <a:rPr lang="en-PH" sz="1600" dirty="0">
                <a:solidFill>
                  <a:schemeClr val="bg1"/>
                </a:solidFill>
                <a:latin typeface="Lato" panose="020B0604020202020204" charset="0"/>
              </a:rPr>
              <a:t>(3) Revisions are decided and incorporated in the next planning phase</a:t>
            </a:r>
          </a:p>
        </p:txBody>
      </p:sp>
      <p:sp>
        <p:nvSpPr>
          <p:cNvPr id="30" name="TextBox 29"/>
          <p:cNvSpPr txBox="1"/>
          <p:nvPr/>
        </p:nvSpPr>
        <p:spPr>
          <a:xfrm>
            <a:off x="8121680" y="2379132"/>
            <a:ext cx="3940488" cy="2553891"/>
          </a:xfrm>
          <a:prstGeom prst="roundRect">
            <a:avLst/>
          </a:prstGeom>
          <a:solidFill>
            <a:srgbClr val="00B0F0">
              <a:alpha val="50000"/>
            </a:srgbClr>
          </a:solidFill>
        </p:spPr>
        <p:txBody>
          <a:bodyPr wrap="square" rtlCol="0">
            <a:spAutoFit/>
          </a:bodyPr>
          <a:lstStyle/>
          <a:p>
            <a:pPr marL="342900" indent="-342900" algn="r">
              <a:buAutoNum type="arabicParenBoth"/>
            </a:pPr>
            <a:r>
              <a:rPr lang="en-PH" sz="1600" dirty="0">
                <a:solidFill>
                  <a:schemeClr val="bg1"/>
                </a:solidFill>
                <a:latin typeface="Lato" panose="020B0604020202020204" charset="0"/>
              </a:rPr>
              <a:t>Lessons are demonstrated;</a:t>
            </a:r>
          </a:p>
          <a:p>
            <a:pPr algn="r"/>
            <a:r>
              <a:rPr lang="en-PH" sz="1600" dirty="0">
                <a:solidFill>
                  <a:schemeClr val="bg1"/>
                </a:solidFill>
                <a:latin typeface="Lato" panose="020B0604020202020204" charset="0"/>
              </a:rPr>
              <a:t>(2) Lessons are observed by</a:t>
            </a:r>
          </a:p>
          <a:p>
            <a:pPr algn="r"/>
            <a:r>
              <a:rPr lang="en-PH" sz="1600" dirty="0">
                <a:solidFill>
                  <a:schemeClr val="bg1"/>
                </a:solidFill>
                <a:latin typeface="Lato" panose="020B0604020202020204" charset="0"/>
              </a:rPr>
              <a:t>other teachers, university</a:t>
            </a:r>
          </a:p>
          <a:p>
            <a:pPr algn="r"/>
            <a:r>
              <a:rPr lang="en-PH" sz="1600" dirty="0">
                <a:solidFill>
                  <a:schemeClr val="bg1"/>
                </a:solidFill>
                <a:latin typeface="Lato" panose="020B0604020202020204" charset="0"/>
              </a:rPr>
              <a:t>professors, and</a:t>
            </a:r>
          </a:p>
          <a:p>
            <a:pPr algn="r"/>
            <a:r>
              <a:rPr lang="en-PH" sz="1600" dirty="0">
                <a:solidFill>
                  <a:schemeClr val="bg1"/>
                </a:solidFill>
                <a:latin typeface="Lato" panose="020B0604020202020204" charset="0"/>
              </a:rPr>
              <a:t>research experts; </a:t>
            </a:r>
          </a:p>
          <a:p>
            <a:pPr algn="r"/>
            <a:r>
              <a:rPr lang="en-PH" sz="1600" dirty="0">
                <a:solidFill>
                  <a:schemeClr val="bg1"/>
                </a:solidFill>
                <a:latin typeface="Lato" panose="020B0604020202020204" charset="0"/>
              </a:rPr>
              <a:t>(3) Observers take</a:t>
            </a:r>
          </a:p>
          <a:p>
            <a:pPr algn="r"/>
            <a:r>
              <a:rPr lang="en-PH" sz="1600" dirty="0">
                <a:solidFill>
                  <a:schemeClr val="bg1"/>
                </a:solidFill>
                <a:latin typeface="Lato" panose="020B0604020202020204" charset="0"/>
              </a:rPr>
              <a:t>note of student </a:t>
            </a:r>
          </a:p>
          <a:p>
            <a:pPr algn="r"/>
            <a:r>
              <a:rPr lang="en-PH" sz="1600" dirty="0">
                <a:solidFill>
                  <a:schemeClr val="bg1"/>
                </a:solidFill>
                <a:latin typeface="Lato" panose="020B0604020202020204" charset="0"/>
              </a:rPr>
              <a:t>activity and</a:t>
            </a:r>
          </a:p>
          <a:p>
            <a:pPr algn="r"/>
            <a:r>
              <a:rPr lang="en-PH" sz="1600" dirty="0">
                <a:solidFill>
                  <a:schemeClr val="bg1"/>
                </a:solidFill>
                <a:latin typeface="Lato" panose="020B0604020202020204" charset="0"/>
              </a:rPr>
              <a:t>teacher’s decisions.</a:t>
            </a:r>
          </a:p>
        </p:txBody>
      </p:sp>
      <p:sp>
        <p:nvSpPr>
          <p:cNvPr id="4" name="Freeform 3"/>
          <p:cNvSpPr/>
          <p:nvPr/>
        </p:nvSpPr>
        <p:spPr>
          <a:xfrm>
            <a:off x="6042024" y="755652"/>
            <a:ext cx="1936750" cy="1258887"/>
          </a:xfrm>
          <a:custGeom>
            <a:avLst/>
            <a:gdLst>
              <a:gd name="connsiteX0" fmla="*/ 0 w 1936750"/>
              <a:gd name="connsiteY0" fmla="*/ 209819 h 1258887"/>
              <a:gd name="connsiteX1" fmla="*/ 209819 w 1936750"/>
              <a:gd name="connsiteY1" fmla="*/ 0 h 1258887"/>
              <a:gd name="connsiteX2" fmla="*/ 1726931 w 1936750"/>
              <a:gd name="connsiteY2" fmla="*/ 0 h 1258887"/>
              <a:gd name="connsiteX3" fmla="*/ 1936750 w 1936750"/>
              <a:gd name="connsiteY3" fmla="*/ 209819 h 1258887"/>
              <a:gd name="connsiteX4" fmla="*/ 1936750 w 1936750"/>
              <a:gd name="connsiteY4" fmla="*/ 1049068 h 1258887"/>
              <a:gd name="connsiteX5" fmla="*/ 1726931 w 1936750"/>
              <a:gd name="connsiteY5" fmla="*/ 1258887 h 1258887"/>
              <a:gd name="connsiteX6" fmla="*/ 209819 w 1936750"/>
              <a:gd name="connsiteY6" fmla="*/ 1258887 h 1258887"/>
              <a:gd name="connsiteX7" fmla="*/ 0 w 1936750"/>
              <a:gd name="connsiteY7" fmla="*/ 1049068 h 1258887"/>
              <a:gd name="connsiteX8" fmla="*/ 0 w 1936750"/>
              <a:gd name="connsiteY8" fmla="*/ 209819 h 125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6750" h="1258887">
                <a:moveTo>
                  <a:pt x="0" y="209819"/>
                </a:moveTo>
                <a:cubicBezTo>
                  <a:pt x="0" y="93939"/>
                  <a:pt x="93939" y="0"/>
                  <a:pt x="209819" y="0"/>
                </a:cubicBezTo>
                <a:lnTo>
                  <a:pt x="1726931" y="0"/>
                </a:lnTo>
                <a:cubicBezTo>
                  <a:pt x="1842811" y="0"/>
                  <a:pt x="1936750" y="93939"/>
                  <a:pt x="1936750" y="209819"/>
                </a:cubicBezTo>
                <a:lnTo>
                  <a:pt x="1936750" y="1049068"/>
                </a:lnTo>
                <a:cubicBezTo>
                  <a:pt x="1936750" y="1164948"/>
                  <a:pt x="1842811" y="1258887"/>
                  <a:pt x="1726931" y="1258887"/>
                </a:cubicBezTo>
                <a:lnTo>
                  <a:pt x="209819" y="1258887"/>
                </a:lnTo>
                <a:cubicBezTo>
                  <a:pt x="93939" y="1258887"/>
                  <a:pt x="0" y="1164948"/>
                  <a:pt x="0" y="1049068"/>
                </a:cubicBezTo>
                <a:lnTo>
                  <a:pt x="0" y="209819"/>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30034" tIns="130034" rIns="130034" bIns="130034"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Raleway" panose="020B0403030101060003" pitchFamily="34" charset="0"/>
              </a:rPr>
              <a:t>Study the curriculum and formulate goals</a:t>
            </a:r>
          </a:p>
        </p:txBody>
      </p:sp>
      <p:sp>
        <p:nvSpPr>
          <p:cNvPr id="5" name="Freeform 4"/>
          <p:cNvSpPr/>
          <p:nvPr/>
        </p:nvSpPr>
        <p:spPr>
          <a:xfrm>
            <a:off x="4930742" y="1385096"/>
            <a:ext cx="4159314" cy="4159314"/>
          </a:xfrm>
          <a:custGeom>
            <a:avLst/>
            <a:gdLst/>
            <a:ahLst/>
            <a:cxnLst/>
            <a:rect l="0" t="0" r="0" b="0"/>
            <a:pathLst>
              <a:path>
                <a:moveTo>
                  <a:pt x="3315338" y="406915"/>
                </a:moveTo>
                <a:arcTo wR="2079657" hR="2079657" stAng="18387232" swAng="1633569"/>
              </a:path>
            </a:pathLst>
          </a:custGeom>
          <a:noFill/>
          <a:ln w="76200">
            <a:solidFill>
              <a:schemeClr val="bg1"/>
            </a:solidFill>
            <a:tailEnd type="arrow"/>
          </a:ln>
        </p:spPr>
        <p:style>
          <a:lnRef idx="1">
            <a:scrgbClr r="0" g="0" b="0"/>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7" name="Freeform 6"/>
          <p:cNvSpPr/>
          <p:nvPr/>
        </p:nvSpPr>
        <p:spPr>
          <a:xfrm>
            <a:off x="4930742" y="1385096"/>
            <a:ext cx="4159314" cy="4159314"/>
          </a:xfrm>
          <a:custGeom>
            <a:avLst/>
            <a:gdLst/>
            <a:ahLst/>
            <a:cxnLst/>
            <a:rect l="0" t="0" r="0" b="0"/>
            <a:pathLst>
              <a:path>
                <a:moveTo>
                  <a:pt x="3943720" y="3001743"/>
                </a:moveTo>
                <a:arcTo wR="2079657" hR="2079657" stAng="1579199" swAng="1633569"/>
              </a:path>
            </a:pathLst>
          </a:custGeom>
          <a:noFill/>
          <a:ln w="76200">
            <a:solidFill>
              <a:schemeClr val="bg1"/>
            </a:solidFill>
            <a:tailEnd type="arrow"/>
          </a:ln>
        </p:spPr>
        <p:style>
          <a:lnRef idx="1">
            <a:scrgbClr r="0" g="0" b="0"/>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sp>
      <p:sp>
        <p:nvSpPr>
          <p:cNvPr id="8" name="Freeform 7"/>
          <p:cNvSpPr/>
          <p:nvPr/>
        </p:nvSpPr>
        <p:spPr>
          <a:xfrm>
            <a:off x="6042025" y="4914966"/>
            <a:ext cx="1936750" cy="1258887"/>
          </a:xfrm>
          <a:custGeom>
            <a:avLst/>
            <a:gdLst>
              <a:gd name="connsiteX0" fmla="*/ 0 w 1936750"/>
              <a:gd name="connsiteY0" fmla="*/ 209819 h 1258887"/>
              <a:gd name="connsiteX1" fmla="*/ 209819 w 1936750"/>
              <a:gd name="connsiteY1" fmla="*/ 0 h 1258887"/>
              <a:gd name="connsiteX2" fmla="*/ 1726931 w 1936750"/>
              <a:gd name="connsiteY2" fmla="*/ 0 h 1258887"/>
              <a:gd name="connsiteX3" fmla="*/ 1936750 w 1936750"/>
              <a:gd name="connsiteY3" fmla="*/ 209819 h 1258887"/>
              <a:gd name="connsiteX4" fmla="*/ 1936750 w 1936750"/>
              <a:gd name="connsiteY4" fmla="*/ 1049068 h 1258887"/>
              <a:gd name="connsiteX5" fmla="*/ 1726931 w 1936750"/>
              <a:gd name="connsiteY5" fmla="*/ 1258887 h 1258887"/>
              <a:gd name="connsiteX6" fmla="*/ 209819 w 1936750"/>
              <a:gd name="connsiteY6" fmla="*/ 1258887 h 1258887"/>
              <a:gd name="connsiteX7" fmla="*/ 0 w 1936750"/>
              <a:gd name="connsiteY7" fmla="*/ 1049068 h 1258887"/>
              <a:gd name="connsiteX8" fmla="*/ 0 w 1936750"/>
              <a:gd name="connsiteY8" fmla="*/ 209819 h 125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6750" h="1258887">
                <a:moveTo>
                  <a:pt x="0" y="209819"/>
                </a:moveTo>
                <a:cubicBezTo>
                  <a:pt x="0" y="93939"/>
                  <a:pt x="93939" y="0"/>
                  <a:pt x="209819" y="0"/>
                </a:cubicBezTo>
                <a:lnTo>
                  <a:pt x="1726931" y="0"/>
                </a:lnTo>
                <a:cubicBezTo>
                  <a:pt x="1842811" y="0"/>
                  <a:pt x="1936750" y="93939"/>
                  <a:pt x="1936750" y="209819"/>
                </a:cubicBezTo>
                <a:lnTo>
                  <a:pt x="1936750" y="1049068"/>
                </a:lnTo>
                <a:cubicBezTo>
                  <a:pt x="1936750" y="1164948"/>
                  <a:pt x="1842811" y="1258887"/>
                  <a:pt x="1726931" y="1258887"/>
                </a:cubicBezTo>
                <a:lnTo>
                  <a:pt x="209819" y="1258887"/>
                </a:lnTo>
                <a:cubicBezTo>
                  <a:pt x="93939" y="1258887"/>
                  <a:pt x="0" y="1164948"/>
                  <a:pt x="0" y="1049068"/>
                </a:cubicBezTo>
                <a:lnTo>
                  <a:pt x="0" y="209819"/>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30034" tIns="130034" rIns="130034" bIns="130034"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Raleway" panose="020B0403030101060003" pitchFamily="34" charset="0"/>
              </a:rPr>
              <a:t>Conduct research lesson</a:t>
            </a:r>
          </a:p>
        </p:txBody>
      </p:sp>
      <p:sp>
        <p:nvSpPr>
          <p:cNvPr id="9" name="Freeform 8"/>
          <p:cNvSpPr/>
          <p:nvPr/>
        </p:nvSpPr>
        <p:spPr>
          <a:xfrm>
            <a:off x="4930742" y="1385096"/>
            <a:ext cx="4159314" cy="4159314"/>
          </a:xfrm>
          <a:custGeom>
            <a:avLst/>
            <a:gdLst/>
            <a:ahLst/>
            <a:cxnLst/>
            <a:rect l="0" t="0" r="0" b="0"/>
            <a:pathLst>
              <a:path>
                <a:moveTo>
                  <a:pt x="843976" y="3752399"/>
                </a:moveTo>
                <a:arcTo wR="2079657" hR="2079657" stAng="7587232" swAng="1633569"/>
              </a:path>
            </a:pathLst>
          </a:custGeom>
          <a:noFill/>
          <a:ln w="76200">
            <a:solidFill>
              <a:schemeClr val="bg1"/>
            </a:solidFill>
            <a:tailEnd type="arrow"/>
          </a:ln>
        </p:spPr>
        <p:style>
          <a:lnRef idx="1">
            <a:scrgbClr r="0" g="0" b="0"/>
          </a:lnRef>
          <a:fillRef idx="0">
            <a:scrgbClr r="0" g="0" b="0"/>
          </a:fillRef>
          <a:effectRef idx="0">
            <a:schemeClr val="accent4">
              <a:hueOff val="0"/>
              <a:satOff val="0"/>
              <a:lumOff val="0"/>
              <a:alphaOff val="0"/>
            </a:schemeClr>
          </a:effectRef>
          <a:fontRef idx="minor">
            <a:schemeClr val="tx1">
              <a:hueOff val="0"/>
              <a:satOff val="0"/>
              <a:lumOff val="0"/>
              <a:alphaOff val="0"/>
            </a:schemeClr>
          </a:fontRef>
        </p:style>
      </p:sp>
      <p:sp>
        <p:nvSpPr>
          <p:cNvPr id="10" name="Freeform 9"/>
          <p:cNvSpPr/>
          <p:nvPr/>
        </p:nvSpPr>
        <p:spPr>
          <a:xfrm>
            <a:off x="3962367" y="2835309"/>
            <a:ext cx="1936750" cy="1258887"/>
          </a:xfrm>
          <a:custGeom>
            <a:avLst/>
            <a:gdLst>
              <a:gd name="connsiteX0" fmla="*/ 0 w 1936750"/>
              <a:gd name="connsiteY0" fmla="*/ 209819 h 1258887"/>
              <a:gd name="connsiteX1" fmla="*/ 209819 w 1936750"/>
              <a:gd name="connsiteY1" fmla="*/ 0 h 1258887"/>
              <a:gd name="connsiteX2" fmla="*/ 1726931 w 1936750"/>
              <a:gd name="connsiteY2" fmla="*/ 0 h 1258887"/>
              <a:gd name="connsiteX3" fmla="*/ 1936750 w 1936750"/>
              <a:gd name="connsiteY3" fmla="*/ 209819 h 1258887"/>
              <a:gd name="connsiteX4" fmla="*/ 1936750 w 1936750"/>
              <a:gd name="connsiteY4" fmla="*/ 1049068 h 1258887"/>
              <a:gd name="connsiteX5" fmla="*/ 1726931 w 1936750"/>
              <a:gd name="connsiteY5" fmla="*/ 1258887 h 1258887"/>
              <a:gd name="connsiteX6" fmla="*/ 209819 w 1936750"/>
              <a:gd name="connsiteY6" fmla="*/ 1258887 h 1258887"/>
              <a:gd name="connsiteX7" fmla="*/ 0 w 1936750"/>
              <a:gd name="connsiteY7" fmla="*/ 1049068 h 1258887"/>
              <a:gd name="connsiteX8" fmla="*/ 0 w 1936750"/>
              <a:gd name="connsiteY8" fmla="*/ 209819 h 125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6750" h="1258887">
                <a:moveTo>
                  <a:pt x="0" y="209819"/>
                </a:moveTo>
                <a:cubicBezTo>
                  <a:pt x="0" y="93939"/>
                  <a:pt x="93939" y="0"/>
                  <a:pt x="209819" y="0"/>
                </a:cubicBezTo>
                <a:lnTo>
                  <a:pt x="1726931" y="0"/>
                </a:lnTo>
                <a:cubicBezTo>
                  <a:pt x="1842811" y="0"/>
                  <a:pt x="1936750" y="93939"/>
                  <a:pt x="1936750" y="209819"/>
                </a:cubicBezTo>
                <a:lnTo>
                  <a:pt x="1936750" y="1049068"/>
                </a:lnTo>
                <a:cubicBezTo>
                  <a:pt x="1936750" y="1164948"/>
                  <a:pt x="1842811" y="1258887"/>
                  <a:pt x="1726931" y="1258887"/>
                </a:cubicBezTo>
                <a:lnTo>
                  <a:pt x="209819" y="1258887"/>
                </a:lnTo>
                <a:cubicBezTo>
                  <a:pt x="93939" y="1258887"/>
                  <a:pt x="0" y="1164948"/>
                  <a:pt x="0" y="1049068"/>
                </a:cubicBezTo>
                <a:lnTo>
                  <a:pt x="0" y="209819"/>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30034" tIns="130034" rIns="130034" bIns="130034"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Raleway" panose="020B0403030101060003" pitchFamily="34" charset="0"/>
              </a:rPr>
              <a:t>Reflect</a:t>
            </a:r>
          </a:p>
        </p:txBody>
      </p:sp>
      <p:sp>
        <p:nvSpPr>
          <p:cNvPr id="11" name="Freeform 10"/>
          <p:cNvSpPr/>
          <p:nvPr/>
        </p:nvSpPr>
        <p:spPr>
          <a:xfrm>
            <a:off x="4930742" y="1385096"/>
            <a:ext cx="4159314" cy="4159314"/>
          </a:xfrm>
          <a:custGeom>
            <a:avLst/>
            <a:gdLst/>
            <a:ahLst/>
            <a:cxnLst/>
            <a:rect l="0" t="0" r="0" b="0"/>
            <a:pathLst>
              <a:path>
                <a:moveTo>
                  <a:pt x="215594" y="1157570"/>
                </a:moveTo>
                <a:arcTo wR="2079657" hR="2079657" stAng="12379199" swAng="1633569"/>
              </a:path>
            </a:pathLst>
          </a:custGeom>
          <a:noFill/>
          <a:ln w="76200">
            <a:solidFill>
              <a:schemeClr val="bg1"/>
            </a:solidFill>
            <a:tailEnd type="arrow"/>
          </a:ln>
        </p:spPr>
        <p:style>
          <a:lnRef idx="1">
            <a:scrgbClr r="0" g="0" b="0"/>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20" name="Freeform 19"/>
          <p:cNvSpPr/>
          <p:nvPr/>
        </p:nvSpPr>
        <p:spPr>
          <a:xfrm>
            <a:off x="6042024" y="1453027"/>
            <a:ext cx="1936750" cy="1258887"/>
          </a:xfrm>
          <a:custGeom>
            <a:avLst/>
            <a:gdLst>
              <a:gd name="connsiteX0" fmla="*/ 0 w 1936750"/>
              <a:gd name="connsiteY0" fmla="*/ 209819 h 1258887"/>
              <a:gd name="connsiteX1" fmla="*/ 209819 w 1936750"/>
              <a:gd name="connsiteY1" fmla="*/ 0 h 1258887"/>
              <a:gd name="connsiteX2" fmla="*/ 1726931 w 1936750"/>
              <a:gd name="connsiteY2" fmla="*/ 0 h 1258887"/>
              <a:gd name="connsiteX3" fmla="*/ 1936750 w 1936750"/>
              <a:gd name="connsiteY3" fmla="*/ 209819 h 1258887"/>
              <a:gd name="connsiteX4" fmla="*/ 1936750 w 1936750"/>
              <a:gd name="connsiteY4" fmla="*/ 1049068 h 1258887"/>
              <a:gd name="connsiteX5" fmla="*/ 1726931 w 1936750"/>
              <a:gd name="connsiteY5" fmla="*/ 1258887 h 1258887"/>
              <a:gd name="connsiteX6" fmla="*/ 209819 w 1936750"/>
              <a:gd name="connsiteY6" fmla="*/ 1258887 h 1258887"/>
              <a:gd name="connsiteX7" fmla="*/ 0 w 1936750"/>
              <a:gd name="connsiteY7" fmla="*/ 1049068 h 1258887"/>
              <a:gd name="connsiteX8" fmla="*/ 0 w 1936750"/>
              <a:gd name="connsiteY8" fmla="*/ 209819 h 125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6750" h="1258887">
                <a:moveTo>
                  <a:pt x="0" y="209819"/>
                </a:moveTo>
                <a:cubicBezTo>
                  <a:pt x="0" y="93939"/>
                  <a:pt x="93939" y="0"/>
                  <a:pt x="209819" y="0"/>
                </a:cubicBezTo>
                <a:lnTo>
                  <a:pt x="1726931" y="0"/>
                </a:lnTo>
                <a:cubicBezTo>
                  <a:pt x="1842811" y="0"/>
                  <a:pt x="1936750" y="93939"/>
                  <a:pt x="1936750" y="209819"/>
                </a:cubicBezTo>
                <a:lnTo>
                  <a:pt x="1936750" y="1049068"/>
                </a:lnTo>
                <a:cubicBezTo>
                  <a:pt x="1936750" y="1164948"/>
                  <a:pt x="1842811" y="1258887"/>
                  <a:pt x="1726931" y="1258887"/>
                </a:cubicBezTo>
                <a:lnTo>
                  <a:pt x="209819" y="1258887"/>
                </a:lnTo>
                <a:cubicBezTo>
                  <a:pt x="93939" y="1258887"/>
                  <a:pt x="0" y="1164948"/>
                  <a:pt x="0" y="1049068"/>
                </a:cubicBezTo>
                <a:lnTo>
                  <a:pt x="0" y="209819"/>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30034" tIns="130034" rIns="130034" bIns="130034"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Raleway" panose="020B0403030101060003" pitchFamily="34" charset="0"/>
              </a:rPr>
              <a:t>Plan</a:t>
            </a:r>
          </a:p>
        </p:txBody>
      </p:sp>
      <p:sp>
        <p:nvSpPr>
          <p:cNvPr id="21" name="Freeform 20"/>
          <p:cNvSpPr/>
          <p:nvPr/>
        </p:nvSpPr>
        <p:spPr>
          <a:xfrm>
            <a:off x="8121682" y="3656079"/>
            <a:ext cx="1936750" cy="1258887"/>
          </a:xfrm>
          <a:custGeom>
            <a:avLst/>
            <a:gdLst>
              <a:gd name="connsiteX0" fmla="*/ 0 w 1936750"/>
              <a:gd name="connsiteY0" fmla="*/ 209819 h 1258887"/>
              <a:gd name="connsiteX1" fmla="*/ 209819 w 1936750"/>
              <a:gd name="connsiteY1" fmla="*/ 0 h 1258887"/>
              <a:gd name="connsiteX2" fmla="*/ 1726931 w 1936750"/>
              <a:gd name="connsiteY2" fmla="*/ 0 h 1258887"/>
              <a:gd name="connsiteX3" fmla="*/ 1936750 w 1936750"/>
              <a:gd name="connsiteY3" fmla="*/ 209819 h 1258887"/>
              <a:gd name="connsiteX4" fmla="*/ 1936750 w 1936750"/>
              <a:gd name="connsiteY4" fmla="*/ 1049068 h 1258887"/>
              <a:gd name="connsiteX5" fmla="*/ 1726931 w 1936750"/>
              <a:gd name="connsiteY5" fmla="*/ 1258887 h 1258887"/>
              <a:gd name="connsiteX6" fmla="*/ 209819 w 1936750"/>
              <a:gd name="connsiteY6" fmla="*/ 1258887 h 1258887"/>
              <a:gd name="connsiteX7" fmla="*/ 0 w 1936750"/>
              <a:gd name="connsiteY7" fmla="*/ 1049068 h 1258887"/>
              <a:gd name="connsiteX8" fmla="*/ 0 w 1936750"/>
              <a:gd name="connsiteY8" fmla="*/ 209819 h 125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6750" h="1258887">
                <a:moveTo>
                  <a:pt x="0" y="209819"/>
                </a:moveTo>
                <a:cubicBezTo>
                  <a:pt x="0" y="93939"/>
                  <a:pt x="93939" y="0"/>
                  <a:pt x="209819" y="0"/>
                </a:cubicBezTo>
                <a:lnTo>
                  <a:pt x="1726931" y="0"/>
                </a:lnTo>
                <a:cubicBezTo>
                  <a:pt x="1842811" y="0"/>
                  <a:pt x="1936750" y="93939"/>
                  <a:pt x="1936750" y="209819"/>
                </a:cubicBezTo>
                <a:lnTo>
                  <a:pt x="1936750" y="1049068"/>
                </a:lnTo>
                <a:cubicBezTo>
                  <a:pt x="1936750" y="1164948"/>
                  <a:pt x="1842811" y="1258887"/>
                  <a:pt x="1726931" y="1258887"/>
                </a:cubicBezTo>
                <a:lnTo>
                  <a:pt x="209819" y="1258887"/>
                </a:lnTo>
                <a:cubicBezTo>
                  <a:pt x="93939" y="1258887"/>
                  <a:pt x="0" y="1164948"/>
                  <a:pt x="0" y="1049068"/>
                </a:cubicBezTo>
                <a:lnTo>
                  <a:pt x="0" y="209819"/>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30034" tIns="130034" rIns="130034" bIns="130034"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Raleway" panose="020B0403030101060003" pitchFamily="34" charset="0"/>
              </a:rPr>
              <a:t>Do</a:t>
            </a:r>
          </a:p>
        </p:txBody>
      </p:sp>
      <p:sp>
        <p:nvSpPr>
          <p:cNvPr id="22" name="Freeform 21"/>
          <p:cNvSpPr/>
          <p:nvPr/>
        </p:nvSpPr>
        <p:spPr>
          <a:xfrm>
            <a:off x="3962367" y="3656078"/>
            <a:ext cx="1936750" cy="1258887"/>
          </a:xfrm>
          <a:custGeom>
            <a:avLst/>
            <a:gdLst>
              <a:gd name="connsiteX0" fmla="*/ 0 w 1936750"/>
              <a:gd name="connsiteY0" fmla="*/ 209819 h 1258887"/>
              <a:gd name="connsiteX1" fmla="*/ 209819 w 1936750"/>
              <a:gd name="connsiteY1" fmla="*/ 0 h 1258887"/>
              <a:gd name="connsiteX2" fmla="*/ 1726931 w 1936750"/>
              <a:gd name="connsiteY2" fmla="*/ 0 h 1258887"/>
              <a:gd name="connsiteX3" fmla="*/ 1936750 w 1936750"/>
              <a:gd name="connsiteY3" fmla="*/ 209819 h 1258887"/>
              <a:gd name="connsiteX4" fmla="*/ 1936750 w 1936750"/>
              <a:gd name="connsiteY4" fmla="*/ 1049068 h 1258887"/>
              <a:gd name="connsiteX5" fmla="*/ 1726931 w 1936750"/>
              <a:gd name="connsiteY5" fmla="*/ 1258887 h 1258887"/>
              <a:gd name="connsiteX6" fmla="*/ 209819 w 1936750"/>
              <a:gd name="connsiteY6" fmla="*/ 1258887 h 1258887"/>
              <a:gd name="connsiteX7" fmla="*/ 0 w 1936750"/>
              <a:gd name="connsiteY7" fmla="*/ 1049068 h 1258887"/>
              <a:gd name="connsiteX8" fmla="*/ 0 w 1936750"/>
              <a:gd name="connsiteY8" fmla="*/ 209819 h 125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6750" h="1258887">
                <a:moveTo>
                  <a:pt x="0" y="209819"/>
                </a:moveTo>
                <a:cubicBezTo>
                  <a:pt x="0" y="93939"/>
                  <a:pt x="93939" y="0"/>
                  <a:pt x="209819" y="0"/>
                </a:cubicBezTo>
                <a:lnTo>
                  <a:pt x="1726931" y="0"/>
                </a:lnTo>
                <a:cubicBezTo>
                  <a:pt x="1842811" y="0"/>
                  <a:pt x="1936750" y="93939"/>
                  <a:pt x="1936750" y="209819"/>
                </a:cubicBezTo>
                <a:lnTo>
                  <a:pt x="1936750" y="1049068"/>
                </a:lnTo>
                <a:cubicBezTo>
                  <a:pt x="1936750" y="1164948"/>
                  <a:pt x="1842811" y="1258887"/>
                  <a:pt x="1726931" y="1258887"/>
                </a:cubicBezTo>
                <a:lnTo>
                  <a:pt x="209819" y="1258887"/>
                </a:lnTo>
                <a:cubicBezTo>
                  <a:pt x="93939" y="1258887"/>
                  <a:pt x="0" y="1164948"/>
                  <a:pt x="0" y="1049068"/>
                </a:cubicBezTo>
                <a:lnTo>
                  <a:pt x="0" y="209819"/>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30034" tIns="130034" rIns="130034" bIns="130034"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Raleway" panose="020B0403030101060003" pitchFamily="34" charset="0"/>
              </a:rPr>
              <a:t>See</a:t>
            </a:r>
          </a:p>
        </p:txBody>
      </p:sp>
      <p:cxnSp>
        <p:nvCxnSpPr>
          <p:cNvPr id="13" name="Straight Arrow Connector 12"/>
          <p:cNvCxnSpPr/>
          <p:nvPr/>
        </p:nvCxnSpPr>
        <p:spPr>
          <a:xfrm>
            <a:off x="8121682" y="2144168"/>
            <a:ext cx="968374" cy="1320584"/>
          </a:xfrm>
          <a:prstGeom prst="straightConnector1">
            <a:avLst/>
          </a:prstGeom>
          <a:ln w="762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930742" y="2144168"/>
            <a:ext cx="968374" cy="1320584"/>
          </a:xfrm>
          <a:prstGeom prst="straightConnector1">
            <a:avLst/>
          </a:prstGeom>
          <a:ln w="762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2" name="Shape 118"/>
          <p:cNvSpPr txBox="1">
            <a:spLocks/>
          </p:cNvSpPr>
          <p:nvPr/>
        </p:nvSpPr>
        <p:spPr>
          <a:xfrm>
            <a:off x="7010398" y="6081435"/>
            <a:ext cx="4764157" cy="68064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pPr algn="r"/>
            <a:r>
              <a:rPr lang="en-US" sz="1600" dirty="0">
                <a:ln w="0"/>
                <a:solidFill>
                  <a:schemeClr val="tx1">
                    <a:lumMod val="85000"/>
                    <a:lumOff val="15000"/>
                  </a:schemeClr>
                </a:solidFill>
                <a:effectLst>
                  <a:outerShdw blurRad="38100" dist="19050" dir="2700000" algn="tl" rotWithShape="0">
                    <a:schemeClr val="dk1">
                      <a:alpha val="40000"/>
                    </a:schemeClr>
                  </a:outerShdw>
                </a:effectLst>
              </a:rPr>
              <a:t>A</a:t>
            </a:r>
            <a:r>
              <a:rPr lang="en" sz="1600" dirty="0">
                <a:ln w="0"/>
                <a:solidFill>
                  <a:schemeClr val="tx1">
                    <a:lumMod val="85000"/>
                    <a:lumOff val="15000"/>
                  </a:schemeClr>
                </a:solidFill>
                <a:effectLst>
                  <a:outerShdw blurRad="38100" dist="19050" dir="2700000" algn="tl" rotWithShape="0">
                    <a:schemeClr val="dk1">
                      <a:alpha val="40000"/>
                    </a:schemeClr>
                  </a:outerShdw>
                </a:effectLst>
              </a:rPr>
              <a:t>dapted from Fernandez &amp; Yoshida, 2004 as cited by Ebaeguin &amp; Stephens, 2014</a:t>
            </a:r>
          </a:p>
        </p:txBody>
      </p:sp>
      <p:sp>
        <p:nvSpPr>
          <p:cNvPr id="33" name="Shape 118"/>
          <p:cNvSpPr txBox="1">
            <a:spLocks/>
          </p:cNvSpPr>
          <p:nvPr/>
        </p:nvSpPr>
        <p:spPr>
          <a:xfrm>
            <a:off x="7010398" y="6078104"/>
            <a:ext cx="4764157" cy="68064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pPr algn="r"/>
            <a:r>
              <a:rPr lang="en-US" sz="1600" dirty="0">
                <a:ln w="0"/>
                <a:solidFill>
                  <a:schemeClr val="tx1">
                    <a:lumMod val="85000"/>
                    <a:lumOff val="15000"/>
                  </a:schemeClr>
                </a:solidFill>
                <a:effectLst>
                  <a:outerShdw blurRad="38100" dist="19050" dir="2700000" algn="tl" rotWithShape="0">
                    <a:schemeClr val="dk1">
                      <a:alpha val="40000"/>
                    </a:schemeClr>
                  </a:outerShdw>
                </a:effectLst>
              </a:rPr>
              <a:t>A</a:t>
            </a:r>
            <a:r>
              <a:rPr lang="en" sz="1600" dirty="0">
                <a:ln w="0"/>
                <a:solidFill>
                  <a:schemeClr val="tx1">
                    <a:lumMod val="85000"/>
                    <a:lumOff val="15000"/>
                  </a:schemeClr>
                </a:solidFill>
                <a:effectLst>
                  <a:outerShdw blurRad="38100" dist="19050" dir="2700000" algn="tl" rotWithShape="0">
                    <a:schemeClr val="dk1">
                      <a:alpha val="40000"/>
                    </a:schemeClr>
                  </a:outerShdw>
                </a:effectLst>
              </a:rPr>
              <a:t>dapted from Lewis &amp; Hurd, 2011</a:t>
            </a:r>
          </a:p>
          <a:p>
            <a:pPr algn="r"/>
            <a:r>
              <a:rPr lang="en" sz="1600" dirty="0">
                <a:ln w="0"/>
                <a:solidFill>
                  <a:schemeClr val="tx1">
                    <a:lumMod val="85000"/>
                    <a:lumOff val="15000"/>
                  </a:schemeClr>
                </a:solidFill>
                <a:effectLst>
                  <a:outerShdw blurRad="38100" dist="19050" dir="2700000" algn="tl" rotWithShape="0">
                    <a:schemeClr val="dk1">
                      <a:alpha val="40000"/>
                    </a:schemeClr>
                  </a:outerShdw>
                </a:effectLst>
              </a:rPr>
              <a:t>as cited by Fujii, 2014</a:t>
            </a:r>
          </a:p>
        </p:txBody>
      </p:sp>
      <p:sp>
        <p:nvSpPr>
          <p:cNvPr id="41" name="Rectangle 40"/>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Rectangle 41"/>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Rectangle 42"/>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4" name="Rectangle 43"/>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5" name="Rectangle 44"/>
          <p:cNvSpPr/>
          <p:nvPr/>
        </p:nvSpPr>
        <p:spPr>
          <a:xfrm>
            <a:off x="0" y="4466492"/>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32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The Lesson Study Cycle</a:t>
            </a:r>
          </a:p>
        </p:txBody>
      </p:sp>
      <p:sp>
        <p:nvSpPr>
          <p:cNvPr id="46" name="Rectangle 45"/>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1000" fill="hold"/>
                                        <p:tgtEl>
                                          <p:spTgt spid="44"/>
                                        </p:tgtEl>
                                        <p:attrNameLst>
                                          <p:attrName>ppt_w</p:attrName>
                                        </p:attrNameLst>
                                      </p:cBhvr>
                                      <p:tavLst>
                                        <p:tav tm="0">
                                          <p:val>
                                            <p:strVal val="#ppt_w+.3"/>
                                          </p:val>
                                        </p:tav>
                                        <p:tav tm="100000">
                                          <p:val>
                                            <p:strVal val="#ppt_w"/>
                                          </p:val>
                                        </p:tav>
                                      </p:tavLst>
                                    </p:anim>
                                    <p:anim calcmode="lin" valueType="num">
                                      <p:cBhvr>
                                        <p:cTn id="8" dur="1000" fill="hold"/>
                                        <p:tgtEl>
                                          <p:spTgt spid="44"/>
                                        </p:tgtEl>
                                        <p:attrNameLst>
                                          <p:attrName>ppt_h</p:attrName>
                                        </p:attrNameLst>
                                      </p:cBhvr>
                                      <p:tavLst>
                                        <p:tav tm="0">
                                          <p:val>
                                            <p:strVal val="#ppt_h"/>
                                          </p:val>
                                        </p:tav>
                                        <p:tav tm="100000">
                                          <p:val>
                                            <p:strVal val="#ppt_h"/>
                                          </p:val>
                                        </p:tav>
                                      </p:tavLst>
                                    </p:anim>
                                    <p:animEffect transition="in" filter="fade">
                                      <p:cBhvr>
                                        <p:cTn id="9" dur="1000"/>
                                        <p:tgtEl>
                                          <p:spTgt spid="44"/>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p:cTn id="12" dur="1000" fill="hold"/>
                                        <p:tgtEl>
                                          <p:spTgt spid="41"/>
                                        </p:tgtEl>
                                        <p:attrNameLst>
                                          <p:attrName>ppt_w</p:attrName>
                                        </p:attrNameLst>
                                      </p:cBhvr>
                                      <p:tavLst>
                                        <p:tav tm="0">
                                          <p:val>
                                            <p:strVal val="#ppt_w+.3"/>
                                          </p:val>
                                        </p:tav>
                                        <p:tav tm="100000">
                                          <p:val>
                                            <p:strVal val="#ppt_w"/>
                                          </p:val>
                                        </p:tav>
                                      </p:tavLst>
                                    </p:anim>
                                    <p:anim calcmode="lin" valueType="num">
                                      <p:cBhvr>
                                        <p:cTn id="13" dur="1000" fill="hold"/>
                                        <p:tgtEl>
                                          <p:spTgt spid="41"/>
                                        </p:tgtEl>
                                        <p:attrNameLst>
                                          <p:attrName>ppt_h</p:attrName>
                                        </p:attrNameLst>
                                      </p:cBhvr>
                                      <p:tavLst>
                                        <p:tav tm="0">
                                          <p:val>
                                            <p:strVal val="#ppt_h"/>
                                          </p:val>
                                        </p:tav>
                                        <p:tav tm="100000">
                                          <p:val>
                                            <p:strVal val="#ppt_h"/>
                                          </p:val>
                                        </p:tav>
                                      </p:tavLst>
                                    </p:anim>
                                    <p:animEffect transition="in" filter="fade">
                                      <p:cBhvr>
                                        <p:cTn id="14" dur="1000"/>
                                        <p:tgtEl>
                                          <p:spTgt spid="41"/>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anim calcmode="lin" valueType="num">
                                      <p:cBhvr>
                                        <p:cTn id="17" dur="1000" fill="hold"/>
                                        <p:tgtEl>
                                          <p:spTgt spid="42"/>
                                        </p:tgtEl>
                                        <p:attrNameLst>
                                          <p:attrName>ppt_w</p:attrName>
                                        </p:attrNameLst>
                                      </p:cBhvr>
                                      <p:tavLst>
                                        <p:tav tm="0">
                                          <p:val>
                                            <p:strVal val="#ppt_w+.3"/>
                                          </p:val>
                                        </p:tav>
                                        <p:tav tm="100000">
                                          <p:val>
                                            <p:strVal val="#ppt_w"/>
                                          </p:val>
                                        </p:tav>
                                      </p:tavLst>
                                    </p:anim>
                                    <p:anim calcmode="lin" valueType="num">
                                      <p:cBhvr>
                                        <p:cTn id="18" dur="1000" fill="hold"/>
                                        <p:tgtEl>
                                          <p:spTgt spid="42"/>
                                        </p:tgtEl>
                                        <p:attrNameLst>
                                          <p:attrName>ppt_h</p:attrName>
                                        </p:attrNameLst>
                                      </p:cBhvr>
                                      <p:tavLst>
                                        <p:tav tm="0">
                                          <p:val>
                                            <p:strVal val="#ppt_h"/>
                                          </p:val>
                                        </p:tav>
                                        <p:tav tm="100000">
                                          <p:val>
                                            <p:strVal val="#ppt_h"/>
                                          </p:val>
                                        </p:tav>
                                      </p:tavLst>
                                    </p:anim>
                                    <p:animEffect transition="in" filter="fade">
                                      <p:cBhvr>
                                        <p:cTn id="19" dur="1000"/>
                                        <p:tgtEl>
                                          <p:spTgt spid="42"/>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43"/>
                                        </p:tgtEl>
                                        <p:attrNameLst>
                                          <p:attrName>style.visibility</p:attrName>
                                        </p:attrNameLst>
                                      </p:cBhvr>
                                      <p:to>
                                        <p:strVal val="visible"/>
                                      </p:to>
                                    </p:set>
                                    <p:anim calcmode="lin" valueType="num">
                                      <p:cBhvr>
                                        <p:cTn id="22" dur="1000" fill="hold"/>
                                        <p:tgtEl>
                                          <p:spTgt spid="43"/>
                                        </p:tgtEl>
                                        <p:attrNameLst>
                                          <p:attrName>ppt_w</p:attrName>
                                        </p:attrNameLst>
                                      </p:cBhvr>
                                      <p:tavLst>
                                        <p:tav tm="0">
                                          <p:val>
                                            <p:strVal val="#ppt_w+.3"/>
                                          </p:val>
                                        </p:tav>
                                        <p:tav tm="100000">
                                          <p:val>
                                            <p:strVal val="#ppt_w"/>
                                          </p:val>
                                        </p:tav>
                                      </p:tavLst>
                                    </p:anim>
                                    <p:anim calcmode="lin" valueType="num">
                                      <p:cBhvr>
                                        <p:cTn id="23" dur="1000" fill="hold"/>
                                        <p:tgtEl>
                                          <p:spTgt spid="43"/>
                                        </p:tgtEl>
                                        <p:attrNameLst>
                                          <p:attrName>ppt_h</p:attrName>
                                        </p:attrNameLst>
                                      </p:cBhvr>
                                      <p:tavLst>
                                        <p:tav tm="0">
                                          <p:val>
                                            <p:strVal val="#ppt_h"/>
                                          </p:val>
                                        </p:tav>
                                        <p:tav tm="100000">
                                          <p:val>
                                            <p:strVal val="#ppt_h"/>
                                          </p:val>
                                        </p:tav>
                                      </p:tavLst>
                                    </p:anim>
                                    <p:animEffect transition="in" filter="fade">
                                      <p:cBhvr>
                                        <p:cTn id="24" dur="1000"/>
                                        <p:tgtEl>
                                          <p:spTgt spid="43"/>
                                        </p:tgtEl>
                                      </p:cBhvr>
                                    </p:animEffect>
                                  </p:childTnLst>
                                </p:cTn>
                              </p:par>
                            </p:childTnLst>
                          </p:cTn>
                        </p:par>
                        <p:par>
                          <p:cTn id="25" fill="hold">
                            <p:stCondLst>
                              <p:cond delay="1000"/>
                            </p:stCondLst>
                            <p:childTnLst>
                              <p:par>
                                <p:cTn id="26" presetID="12" presetClass="entr" presetSubtype="8" fill="hold" grpId="0" nodeType="after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additive="base">
                                        <p:cTn id="28" dur="500"/>
                                        <p:tgtEl>
                                          <p:spTgt spid="45"/>
                                        </p:tgtEl>
                                        <p:attrNameLst>
                                          <p:attrName>ppt_x</p:attrName>
                                        </p:attrNameLst>
                                      </p:cBhvr>
                                      <p:tavLst>
                                        <p:tav tm="0">
                                          <p:val>
                                            <p:strVal val="#ppt_x-#ppt_w*1.125000"/>
                                          </p:val>
                                        </p:tav>
                                        <p:tav tm="100000">
                                          <p:val>
                                            <p:strVal val="#ppt_x"/>
                                          </p:val>
                                        </p:tav>
                                      </p:tavLst>
                                    </p:anim>
                                    <p:animEffect transition="in" filter="wipe(right)">
                                      <p:cBhvr>
                                        <p:cTn id="29" dur="500"/>
                                        <p:tgtEl>
                                          <p:spTgt spid="45"/>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wipe(right)">
                                      <p:cBhvr>
                                        <p:cTn id="32" dur="500"/>
                                        <p:tgtEl>
                                          <p:spTgt spid="46"/>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wipe(right)">
                                      <p:cBhvr>
                                        <p:cTn id="35" dur="500"/>
                                        <p:tgtEl>
                                          <p:spTgt spid="4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9"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strips(upLeft)">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par>
                          <p:cTn id="58" fill="hold">
                            <p:stCondLst>
                              <p:cond delay="500"/>
                            </p:stCondLst>
                            <p:childTnLst>
                              <p:par>
                                <p:cTn id="59" presetID="53" presetClass="entr" presetSubtype="16" fill="hold" grpId="0" nodeType="after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ppt_w</p:attrName>
                                        </p:attrNameLst>
                                      </p:cBhvr>
                                      <p:tavLst>
                                        <p:tav tm="0">
                                          <p:val>
                                            <p:fltVal val="0"/>
                                          </p:val>
                                        </p:tav>
                                        <p:tav tm="100000">
                                          <p:val>
                                            <p:strVal val="#ppt_w"/>
                                          </p:val>
                                        </p:tav>
                                      </p:tavLst>
                                    </p:anim>
                                    <p:anim calcmode="lin" valueType="num">
                                      <p:cBhvr>
                                        <p:cTn id="62" dur="500" fill="hold"/>
                                        <p:tgtEl>
                                          <p:spTgt spid="21"/>
                                        </p:tgtEl>
                                        <p:attrNameLst>
                                          <p:attrName>ppt_h</p:attrName>
                                        </p:attrNameLst>
                                      </p:cBhvr>
                                      <p:tavLst>
                                        <p:tav tm="0">
                                          <p:val>
                                            <p:fltVal val="0"/>
                                          </p:val>
                                        </p:tav>
                                        <p:tav tm="100000">
                                          <p:val>
                                            <p:strVal val="#ppt_h"/>
                                          </p:val>
                                        </p:tav>
                                      </p:tavLst>
                                    </p:anim>
                                    <p:animEffect transition="in" filter="fade">
                                      <p:cBhvr>
                                        <p:cTn id="63" dur="500"/>
                                        <p:tgtEl>
                                          <p:spTgt spid="21"/>
                                        </p:tgtEl>
                                      </p:cBhvr>
                                    </p:animEffect>
                                  </p:childTnLst>
                                </p:cTn>
                              </p:par>
                            </p:childTnLst>
                          </p:cTn>
                        </p:par>
                      </p:childTnLst>
                    </p:cTn>
                  </p:par>
                  <p:par>
                    <p:cTn id="64" fill="hold">
                      <p:stCondLst>
                        <p:cond delay="indefinite"/>
                      </p:stCondLst>
                      <p:childTnLst>
                        <p:par>
                          <p:cTn id="65" fill="hold">
                            <p:stCondLst>
                              <p:cond delay="0"/>
                            </p:stCondLst>
                            <p:childTnLst>
                              <p:par>
                                <p:cTn id="66" presetID="18" presetClass="entr" presetSubtype="3" fill="hold" grpId="0"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strips(upRight)">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nodeType="click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right)">
                                      <p:cBhvr>
                                        <p:cTn id="73" dur="500"/>
                                        <p:tgtEl>
                                          <p:spTgt spid="27"/>
                                        </p:tgtEl>
                                      </p:cBhvr>
                                    </p:animEffect>
                                  </p:childTnLst>
                                </p:cTn>
                              </p:par>
                            </p:childTnLst>
                          </p:cTn>
                        </p:par>
                        <p:par>
                          <p:cTn id="74" fill="hold">
                            <p:stCondLst>
                              <p:cond delay="500"/>
                            </p:stCondLst>
                            <p:childTnLst>
                              <p:par>
                                <p:cTn id="75" presetID="53" presetClass="entr" presetSubtype="16" fill="hold" grpId="0" nodeType="after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p:cTn id="77" dur="500" fill="hold"/>
                                        <p:tgtEl>
                                          <p:spTgt spid="22"/>
                                        </p:tgtEl>
                                        <p:attrNameLst>
                                          <p:attrName>ppt_w</p:attrName>
                                        </p:attrNameLst>
                                      </p:cBhvr>
                                      <p:tavLst>
                                        <p:tav tm="0">
                                          <p:val>
                                            <p:fltVal val="0"/>
                                          </p:val>
                                        </p:tav>
                                        <p:tav tm="100000">
                                          <p:val>
                                            <p:strVal val="#ppt_w"/>
                                          </p:val>
                                        </p:tav>
                                      </p:tavLst>
                                    </p:anim>
                                    <p:anim calcmode="lin" valueType="num">
                                      <p:cBhvr>
                                        <p:cTn id="78" dur="500" fill="hold"/>
                                        <p:tgtEl>
                                          <p:spTgt spid="22"/>
                                        </p:tgtEl>
                                        <p:attrNameLst>
                                          <p:attrName>ppt_h</p:attrName>
                                        </p:attrNameLst>
                                      </p:cBhvr>
                                      <p:tavLst>
                                        <p:tav tm="0">
                                          <p:val>
                                            <p:fltVal val="0"/>
                                          </p:val>
                                        </p:tav>
                                        <p:tav tm="100000">
                                          <p:val>
                                            <p:strVal val="#ppt_h"/>
                                          </p:val>
                                        </p:tav>
                                      </p:tavLst>
                                    </p:anim>
                                    <p:animEffect transition="in" filter="fade">
                                      <p:cBhvr>
                                        <p:cTn id="79" dur="500"/>
                                        <p:tgtEl>
                                          <p:spTgt spid="22"/>
                                        </p:tgtEl>
                                      </p:cBhvr>
                                    </p:animEffect>
                                  </p:childTnLst>
                                </p:cTn>
                              </p:par>
                            </p:childTnLst>
                          </p:cTn>
                        </p:par>
                      </p:childTnLst>
                    </p:cTn>
                  </p:par>
                  <p:par>
                    <p:cTn id="80" fill="hold">
                      <p:stCondLst>
                        <p:cond delay="indefinite"/>
                      </p:stCondLst>
                      <p:childTnLst>
                        <p:par>
                          <p:cTn id="81" fill="hold">
                            <p:stCondLst>
                              <p:cond delay="0"/>
                            </p:stCondLst>
                            <p:childTnLst>
                              <p:par>
                                <p:cTn id="82" presetID="18" presetClass="entr" presetSubtype="6" fill="hold" grpId="0" nodeType="click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strips(downRight)">
                                      <p:cBhvr>
                                        <p:cTn id="84" dur="500"/>
                                        <p:tgtEl>
                                          <p:spTgt spid="31"/>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wipe(down)">
                                      <p:cBhvr>
                                        <p:cTn id="89" dur="500"/>
                                        <p:tgtEl>
                                          <p:spTgt spid="26"/>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xit" presetSubtype="1" fill="hold" grpId="1" nodeType="clickEffect">
                                  <p:stCondLst>
                                    <p:cond delay="0"/>
                                  </p:stCondLst>
                                  <p:childTnLst>
                                    <p:animEffect transition="out" filter="wipe(up)">
                                      <p:cBhvr>
                                        <p:cTn id="93" dur="500"/>
                                        <p:tgtEl>
                                          <p:spTgt spid="16"/>
                                        </p:tgtEl>
                                      </p:cBhvr>
                                    </p:animEffect>
                                    <p:set>
                                      <p:cBhvr>
                                        <p:cTn id="94" dur="1" fill="hold">
                                          <p:stCondLst>
                                            <p:cond delay="499"/>
                                          </p:stCondLst>
                                        </p:cTn>
                                        <p:tgtEl>
                                          <p:spTgt spid="16"/>
                                        </p:tgtEl>
                                        <p:attrNameLst>
                                          <p:attrName>style.visibility</p:attrName>
                                        </p:attrNameLst>
                                      </p:cBhvr>
                                      <p:to>
                                        <p:strVal val="hidden"/>
                                      </p:to>
                                    </p:set>
                                  </p:childTnLst>
                                </p:cTn>
                              </p:par>
                              <p:par>
                                <p:cTn id="95" presetID="22" presetClass="exit" presetSubtype="2" fill="hold" grpId="1" nodeType="withEffect">
                                  <p:stCondLst>
                                    <p:cond delay="0"/>
                                  </p:stCondLst>
                                  <p:childTnLst>
                                    <p:animEffect transition="out" filter="wipe(right)">
                                      <p:cBhvr>
                                        <p:cTn id="96" dur="500"/>
                                        <p:tgtEl>
                                          <p:spTgt spid="30"/>
                                        </p:tgtEl>
                                      </p:cBhvr>
                                    </p:animEffect>
                                    <p:set>
                                      <p:cBhvr>
                                        <p:cTn id="97" dur="1" fill="hold">
                                          <p:stCondLst>
                                            <p:cond delay="499"/>
                                          </p:stCondLst>
                                        </p:cTn>
                                        <p:tgtEl>
                                          <p:spTgt spid="30"/>
                                        </p:tgtEl>
                                        <p:attrNameLst>
                                          <p:attrName>style.visibility</p:attrName>
                                        </p:attrNameLst>
                                      </p:cBhvr>
                                      <p:to>
                                        <p:strVal val="hidden"/>
                                      </p:to>
                                    </p:set>
                                  </p:childTnLst>
                                </p:cTn>
                              </p:par>
                              <p:par>
                                <p:cTn id="98" presetID="22" presetClass="exit" presetSubtype="8" fill="hold" grpId="1" nodeType="withEffect">
                                  <p:stCondLst>
                                    <p:cond delay="0"/>
                                  </p:stCondLst>
                                  <p:childTnLst>
                                    <p:animEffect transition="out" filter="wipe(left)">
                                      <p:cBhvr>
                                        <p:cTn id="99" dur="500"/>
                                        <p:tgtEl>
                                          <p:spTgt spid="31"/>
                                        </p:tgtEl>
                                      </p:cBhvr>
                                    </p:animEffect>
                                    <p:set>
                                      <p:cBhvr>
                                        <p:cTn id="100" dur="1" fill="hold">
                                          <p:stCondLst>
                                            <p:cond delay="499"/>
                                          </p:stCondLst>
                                        </p:cTn>
                                        <p:tgtEl>
                                          <p:spTgt spid="31"/>
                                        </p:tgtEl>
                                        <p:attrNameLst>
                                          <p:attrName>style.visibility</p:attrName>
                                        </p:attrNameLst>
                                      </p:cBhvr>
                                      <p:to>
                                        <p:strVal val="hidden"/>
                                      </p:to>
                                    </p:set>
                                  </p:childTnLst>
                                </p:cTn>
                              </p:par>
                            </p:childTnLst>
                          </p:cTn>
                        </p:par>
                        <p:par>
                          <p:cTn id="101" fill="hold">
                            <p:stCondLst>
                              <p:cond delay="500"/>
                            </p:stCondLst>
                            <p:childTnLst>
                              <p:par>
                                <p:cTn id="102" presetID="42" presetClass="path" presetSubtype="0" accel="50000" decel="50000" fill="hold" grpId="1" nodeType="afterEffect">
                                  <p:stCondLst>
                                    <p:cond delay="0"/>
                                  </p:stCondLst>
                                  <p:childTnLst>
                                    <p:animMotion origin="layout" path="M -2.91667E-6 1.48148E-6 L -0.17057 0.18379 " pathEditMode="relative" rAng="0" ptsTypes="AA">
                                      <p:cBhvr>
                                        <p:cTn id="103" dur="2000" fill="hold"/>
                                        <p:tgtEl>
                                          <p:spTgt spid="21"/>
                                        </p:tgtEl>
                                        <p:attrNameLst>
                                          <p:attrName>ppt_x</p:attrName>
                                          <p:attrName>ppt_y</p:attrName>
                                        </p:attrNameLst>
                                      </p:cBhvr>
                                      <p:rCtr x="-8529" y="9190"/>
                                    </p:animMotion>
                                  </p:childTnLst>
                                </p:cTn>
                              </p:par>
                              <p:par>
                                <p:cTn id="104" presetID="42" presetClass="path" presetSubtype="0" accel="50000" decel="50000" fill="hold" grpId="1" nodeType="withEffect">
                                  <p:stCondLst>
                                    <p:cond delay="0"/>
                                  </p:stCondLst>
                                  <p:childTnLst>
                                    <p:animMotion origin="layout" path="M 1.11022E-16 -2.22222E-6 L 0.17057 0.20185 " pathEditMode="relative" rAng="0" ptsTypes="AA">
                                      <p:cBhvr>
                                        <p:cTn id="105" dur="2000" fill="hold"/>
                                        <p:tgtEl>
                                          <p:spTgt spid="20"/>
                                        </p:tgtEl>
                                        <p:attrNameLst>
                                          <p:attrName>ppt_x</p:attrName>
                                          <p:attrName>ppt_y</p:attrName>
                                        </p:attrNameLst>
                                      </p:cBhvr>
                                      <p:rCtr x="8529" y="10093"/>
                                    </p:animMotion>
                                  </p:childTnLst>
                                </p:cTn>
                              </p:par>
                              <p:par>
                                <p:cTn id="106" presetID="42" presetClass="path" presetSubtype="0" accel="50000" decel="50000" fill="hold" grpId="1" nodeType="withEffect">
                                  <p:stCondLst>
                                    <p:cond delay="0"/>
                                  </p:stCondLst>
                                  <p:childTnLst>
                                    <p:animMotion origin="layout" path="M 2.91667E-6 1.48148E-6 L 2.91667E-6 -0.11945 " pathEditMode="relative" rAng="0" ptsTypes="AA">
                                      <p:cBhvr>
                                        <p:cTn id="107" dur="2000" fill="hold"/>
                                        <p:tgtEl>
                                          <p:spTgt spid="22"/>
                                        </p:tgtEl>
                                        <p:attrNameLst>
                                          <p:attrName>ppt_x</p:attrName>
                                          <p:attrName>ppt_y</p:attrName>
                                        </p:attrNameLst>
                                      </p:cBhvr>
                                      <p:rCtr x="0" y="-5972"/>
                                    </p:animMotion>
                                  </p:childTnLst>
                                </p:cTn>
                              </p:par>
                              <p:par>
                                <p:cTn id="108" presetID="22" presetClass="exit" presetSubtype="1" fill="hold" nodeType="withEffect">
                                  <p:stCondLst>
                                    <p:cond delay="0"/>
                                  </p:stCondLst>
                                  <p:childTnLst>
                                    <p:animEffect transition="out" filter="wipe(up)">
                                      <p:cBhvr>
                                        <p:cTn id="109" dur="500"/>
                                        <p:tgtEl>
                                          <p:spTgt spid="13"/>
                                        </p:tgtEl>
                                      </p:cBhvr>
                                    </p:animEffect>
                                    <p:set>
                                      <p:cBhvr>
                                        <p:cTn id="110" dur="1" fill="hold">
                                          <p:stCondLst>
                                            <p:cond delay="499"/>
                                          </p:stCondLst>
                                        </p:cTn>
                                        <p:tgtEl>
                                          <p:spTgt spid="13"/>
                                        </p:tgtEl>
                                        <p:attrNameLst>
                                          <p:attrName>style.visibility</p:attrName>
                                        </p:attrNameLst>
                                      </p:cBhvr>
                                      <p:to>
                                        <p:strVal val="hidden"/>
                                      </p:to>
                                    </p:set>
                                  </p:childTnLst>
                                </p:cTn>
                              </p:par>
                              <p:par>
                                <p:cTn id="111" presetID="22" presetClass="exit" presetSubtype="2" fill="hold" nodeType="withEffect">
                                  <p:stCondLst>
                                    <p:cond delay="0"/>
                                  </p:stCondLst>
                                  <p:childTnLst>
                                    <p:animEffect transition="out" filter="wipe(right)">
                                      <p:cBhvr>
                                        <p:cTn id="112" dur="500"/>
                                        <p:tgtEl>
                                          <p:spTgt spid="27"/>
                                        </p:tgtEl>
                                      </p:cBhvr>
                                    </p:animEffect>
                                    <p:set>
                                      <p:cBhvr>
                                        <p:cTn id="113" dur="1" fill="hold">
                                          <p:stCondLst>
                                            <p:cond delay="499"/>
                                          </p:stCondLst>
                                        </p:cTn>
                                        <p:tgtEl>
                                          <p:spTgt spid="27"/>
                                        </p:tgtEl>
                                        <p:attrNameLst>
                                          <p:attrName>style.visibility</p:attrName>
                                        </p:attrNameLst>
                                      </p:cBhvr>
                                      <p:to>
                                        <p:strVal val="hidden"/>
                                      </p:to>
                                    </p:set>
                                  </p:childTnLst>
                                </p:cTn>
                              </p:par>
                              <p:par>
                                <p:cTn id="114" presetID="22" presetClass="exit" presetSubtype="4" fill="hold" nodeType="withEffect">
                                  <p:stCondLst>
                                    <p:cond delay="0"/>
                                  </p:stCondLst>
                                  <p:childTnLst>
                                    <p:animEffect transition="out" filter="wipe(down)">
                                      <p:cBhvr>
                                        <p:cTn id="115" dur="500"/>
                                        <p:tgtEl>
                                          <p:spTgt spid="26"/>
                                        </p:tgtEl>
                                      </p:cBhvr>
                                    </p:animEffect>
                                    <p:set>
                                      <p:cBhvr>
                                        <p:cTn id="116" dur="1" fill="hold">
                                          <p:stCondLst>
                                            <p:cond delay="499"/>
                                          </p:stCondLst>
                                        </p:cTn>
                                        <p:tgtEl>
                                          <p:spTgt spid="26"/>
                                        </p:tgtEl>
                                        <p:attrNameLst>
                                          <p:attrName>style.visibility</p:attrName>
                                        </p:attrNameLst>
                                      </p:cBhvr>
                                      <p:to>
                                        <p:strVal val="hidden"/>
                                      </p:to>
                                    </p:set>
                                  </p:childTnLst>
                                </p:cTn>
                              </p:par>
                            </p:childTnLst>
                          </p:cTn>
                        </p:par>
                        <p:par>
                          <p:cTn id="117" fill="hold">
                            <p:stCondLst>
                              <p:cond delay="2500"/>
                            </p:stCondLst>
                            <p:childTnLst>
                              <p:par>
                                <p:cTn id="118" presetID="10" presetClass="exit" presetSubtype="0" fill="hold" grpId="1" nodeType="afterEffect">
                                  <p:stCondLst>
                                    <p:cond delay="0"/>
                                  </p:stCondLst>
                                  <p:childTnLst>
                                    <p:animEffect transition="out" filter="fade">
                                      <p:cBhvr>
                                        <p:cTn id="119" dur="500"/>
                                        <p:tgtEl>
                                          <p:spTgt spid="32"/>
                                        </p:tgtEl>
                                      </p:cBhvr>
                                    </p:animEffect>
                                    <p:set>
                                      <p:cBhvr>
                                        <p:cTn id="120" dur="1" fill="hold">
                                          <p:stCondLst>
                                            <p:cond delay="499"/>
                                          </p:stCondLst>
                                        </p:cTn>
                                        <p:tgtEl>
                                          <p:spTgt spid="32"/>
                                        </p:tgtEl>
                                        <p:attrNameLst>
                                          <p:attrName>style.visibility</p:attrName>
                                        </p:attrNameLst>
                                      </p:cBhvr>
                                      <p:to>
                                        <p:strVal val="hidden"/>
                                      </p:to>
                                    </p:set>
                                  </p:childTnLst>
                                </p:cTn>
                              </p:par>
                            </p:childTnLst>
                          </p:cTn>
                        </p:par>
                        <p:par>
                          <p:cTn id="121" fill="hold">
                            <p:stCondLst>
                              <p:cond delay="3000"/>
                            </p:stCondLst>
                            <p:childTnLst>
                              <p:par>
                                <p:cTn id="122" presetID="10" presetClass="entr" presetSubtype="0" fill="hold" grpId="0" nodeType="afterEffect">
                                  <p:stCondLst>
                                    <p:cond delay="0"/>
                                  </p:stCondLst>
                                  <p:childTnLst>
                                    <p:set>
                                      <p:cBhvr>
                                        <p:cTn id="123" dur="1" fill="hold">
                                          <p:stCondLst>
                                            <p:cond delay="0"/>
                                          </p:stCondLst>
                                        </p:cTn>
                                        <p:tgtEl>
                                          <p:spTgt spid="33"/>
                                        </p:tgtEl>
                                        <p:attrNameLst>
                                          <p:attrName>style.visibility</p:attrName>
                                        </p:attrNameLst>
                                      </p:cBhvr>
                                      <p:to>
                                        <p:strVal val="visible"/>
                                      </p:to>
                                    </p:set>
                                    <p:animEffect transition="in" filter="fade">
                                      <p:cBhvr>
                                        <p:cTn id="124" dur="500"/>
                                        <p:tgtEl>
                                          <p:spTgt spid="33"/>
                                        </p:tgtEl>
                                      </p:cBhvr>
                                    </p:animEffect>
                                  </p:childTnLst>
                                </p:cTn>
                              </p:par>
                            </p:childTnLst>
                          </p:cTn>
                        </p:par>
                      </p:childTnLst>
                    </p:cTn>
                  </p:par>
                  <p:par>
                    <p:cTn id="125" fill="hold">
                      <p:stCondLst>
                        <p:cond delay="indefinite"/>
                      </p:stCondLst>
                      <p:childTnLst>
                        <p:par>
                          <p:cTn id="126" fill="hold">
                            <p:stCondLst>
                              <p:cond delay="0"/>
                            </p:stCondLst>
                            <p:childTnLst>
                              <p:par>
                                <p:cTn id="127" presetID="53" presetClass="entr" presetSubtype="16" fill="hold" grpId="0" nodeType="clickEffect">
                                  <p:stCondLst>
                                    <p:cond delay="0"/>
                                  </p:stCondLst>
                                  <p:childTnLst>
                                    <p:set>
                                      <p:cBhvr>
                                        <p:cTn id="128" dur="1" fill="hold">
                                          <p:stCondLst>
                                            <p:cond delay="0"/>
                                          </p:stCondLst>
                                        </p:cTn>
                                        <p:tgtEl>
                                          <p:spTgt spid="4"/>
                                        </p:tgtEl>
                                        <p:attrNameLst>
                                          <p:attrName>style.visibility</p:attrName>
                                        </p:attrNameLst>
                                      </p:cBhvr>
                                      <p:to>
                                        <p:strVal val="visible"/>
                                      </p:to>
                                    </p:set>
                                    <p:anim calcmode="lin" valueType="num">
                                      <p:cBhvr>
                                        <p:cTn id="129" dur="500" fill="hold"/>
                                        <p:tgtEl>
                                          <p:spTgt spid="4"/>
                                        </p:tgtEl>
                                        <p:attrNameLst>
                                          <p:attrName>ppt_w</p:attrName>
                                        </p:attrNameLst>
                                      </p:cBhvr>
                                      <p:tavLst>
                                        <p:tav tm="0">
                                          <p:val>
                                            <p:fltVal val="0"/>
                                          </p:val>
                                        </p:tav>
                                        <p:tav tm="100000">
                                          <p:val>
                                            <p:strVal val="#ppt_w"/>
                                          </p:val>
                                        </p:tav>
                                      </p:tavLst>
                                    </p:anim>
                                    <p:anim calcmode="lin" valueType="num">
                                      <p:cBhvr>
                                        <p:cTn id="130" dur="500" fill="hold"/>
                                        <p:tgtEl>
                                          <p:spTgt spid="4"/>
                                        </p:tgtEl>
                                        <p:attrNameLst>
                                          <p:attrName>ppt_h</p:attrName>
                                        </p:attrNameLst>
                                      </p:cBhvr>
                                      <p:tavLst>
                                        <p:tav tm="0">
                                          <p:val>
                                            <p:fltVal val="0"/>
                                          </p:val>
                                        </p:tav>
                                        <p:tav tm="100000">
                                          <p:val>
                                            <p:strVal val="#ppt_h"/>
                                          </p:val>
                                        </p:tav>
                                      </p:tavLst>
                                    </p:anim>
                                    <p:animEffect transition="in" filter="fade">
                                      <p:cBhvr>
                                        <p:cTn id="131" dur="500"/>
                                        <p:tgtEl>
                                          <p:spTgt spid="4"/>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1" fill="hold" nodeType="clickEffect">
                                  <p:stCondLst>
                                    <p:cond delay="0"/>
                                  </p:stCondLst>
                                  <p:childTnLst>
                                    <p:set>
                                      <p:cBhvr>
                                        <p:cTn id="135" dur="1" fill="hold">
                                          <p:stCondLst>
                                            <p:cond delay="0"/>
                                          </p:stCondLst>
                                        </p:cTn>
                                        <p:tgtEl>
                                          <p:spTgt spid="5"/>
                                        </p:tgtEl>
                                        <p:attrNameLst>
                                          <p:attrName>style.visibility</p:attrName>
                                        </p:attrNameLst>
                                      </p:cBhvr>
                                      <p:to>
                                        <p:strVal val="visible"/>
                                      </p:to>
                                    </p:set>
                                    <p:animEffect transition="in" filter="wipe(up)">
                                      <p:cBhvr>
                                        <p:cTn id="136" dur="500"/>
                                        <p:tgtEl>
                                          <p:spTgt spid="5"/>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1" fill="hold" nodeType="clickEffect">
                                  <p:stCondLst>
                                    <p:cond delay="0"/>
                                  </p:stCondLst>
                                  <p:childTnLst>
                                    <p:set>
                                      <p:cBhvr>
                                        <p:cTn id="140" dur="1" fill="hold">
                                          <p:stCondLst>
                                            <p:cond delay="0"/>
                                          </p:stCondLst>
                                        </p:cTn>
                                        <p:tgtEl>
                                          <p:spTgt spid="7"/>
                                        </p:tgtEl>
                                        <p:attrNameLst>
                                          <p:attrName>style.visibility</p:attrName>
                                        </p:attrNameLst>
                                      </p:cBhvr>
                                      <p:to>
                                        <p:strVal val="visible"/>
                                      </p:to>
                                    </p:set>
                                    <p:animEffect transition="in" filter="wipe(up)">
                                      <p:cBhvr>
                                        <p:cTn id="141" dur="500"/>
                                        <p:tgtEl>
                                          <p:spTgt spid="7"/>
                                        </p:tgtEl>
                                      </p:cBhvr>
                                    </p:animEffect>
                                  </p:childTnLst>
                                </p:cTn>
                              </p:par>
                            </p:childTnLst>
                          </p:cTn>
                        </p:par>
                        <p:par>
                          <p:cTn id="142" fill="hold">
                            <p:stCondLst>
                              <p:cond delay="500"/>
                            </p:stCondLst>
                            <p:childTnLst>
                              <p:par>
                                <p:cTn id="143" presetID="53" presetClass="entr" presetSubtype="16" fill="hold" grpId="0" nodeType="afterEffect">
                                  <p:stCondLst>
                                    <p:cond delay="0"/>
                                  </p:stCondLst>
                                  <p:childTnLst>
                                    <p:set>
                                      <p:cBhvr>
                                        <p:cTn id="144" dur="1" fill="hold">
                                          <p:stCondLst>
                                            <p:cond delay="0"/>
                                          </p:stCondLst>
                                        </p:cTn>
                                        <p:tgtEl>
                                          <p:spTgt spid="8"/>
                                        </p:tgtEl>
                                        <p:attrNameLst>
                                          <p:attrName>style.visibility</p:attrName>
                                        </p:attrNameLst>
                                      </p:cBhvr>
                                      <p:to>
                                        <p:strVal val="visible"/>
                                      </p:to>
                                    </p:set>
                                    <p:anim calcmode="lin" valueType="num">
                                      <p:cBhvr>
                                        <p:cTn id="145" dur="500" fill="hold"/>
                                        <p:tgtEl>
                                          <p:spTgt spid="8"/>
                                        </p:tgtEl>
                                        <p:attrNameLst>
                                          <p:attrName>ppt_w</p:attrName>
                                        </p:attrNameLst>
                                      </p:cBhvr>
                                      <p:tavLst>
                                        <p:tav tm="0">
                                          <p:val>
                                            <p:fltVal val="0"/>
                                          </p:val>
                                        </p:tav>
                                        <p:tav tm="100000">
                                          <p:val>
                                            <p:strVal val="#ppt_w"/>
                                          </p:val>
                                        </p:tav>
                                      </p:tavLst>
                                    </p:anim>
                                    <p:anim calcmode="lin" valueType="num">
                                      <p:cBhvr>
                                        <p:cTn id="146" dur="500" fill="hold"/>
                                        <p:tgtEl>
                                          <p:spTgt spid="8"/>
                                        </p:tgtEl>
                                        <p:attrNameLst>
                                          <p:attrName>ppt_h</p:attrName>
                                        </p:attrNameLst>
                                      </p:cBhvr>
                                      <p:tavLst>
                                        <p:tav tm="0">
                                          <p:val>
                                            <p:fltVal val="0"/>
                                          </p:val>
                                        </p:tav>
                                        <p:tav tm="100000">
                                          <p:val>
                                            <p:strVal val="#ppt_h"/>
                                          </p:val>
                                        </p:tav>
                                      </p:tavLst>
                                    </p:anim>
                                    <p:animEffect transition="in" filter="fade">
                                      <p:cBhvr>
                                        <p:cTn id="147" dur="500"/>
                                        <p:tgtEl>
                                          <p:spTgt spid="8"/>
                                        </p:tgtEl>
                                      </p:cBhvr>
                                    </p:animEffect>
                                  </p:childTnLst>
                                </p:cTn>
                              </p:par>
                              <p:par>
                                <p:cTn id="148" presetID="53" presetClass="exit" presetSubtype="32" fill="hold" grpId="2" nodeType="withEffect">
                                  <p:stCondLst>
                                    <p:cond delay="0"/>
                                  </p:stCondLst>
                                  <p:childTnLst>
                                    <p:anim calcmode="lin" valueType="num">
                                      <p:cBhvr>
                                        <p:cTn id="149" dur="500"/>
                                        <p:tgtEl>
                                          <p:spTgt spid="21"/>
                                        </p:tgtEl>
                                        <p:attrNameLst>
                                          <p:attrName>ppt_w</p:attrName>
                                        </p:attrNameLst>
                                      </p:cBhvr>
                                      <p:tavLst>
                                        <p:tav tm="0">
                                          <p:val>
                                            <p:strVal val="ppt_w"/>
                                          </p:val>
                                        </p:tav>
                                        <p:tav tm="100000">
                                          <p:val>
                                            <p:fltVal val="0"/>
                                          </p:val>
                                        </p:tav>
                                      </p:tavLst>
                                    </p:anim>
                                    <p:anim calcmode="lin" valueType="num">
                                      <p:cBhvr>
                                        <p:cTn id="150" dur="500"/>
                                        <p:tgtEl>
                                          <p:spTgt spid="21"/>
                                        </p:tgtEl>
                                        <p:attrNameLst>
                                          <p:attrName>ppt_h</p:attrName>
                                        </p:attrNameLst>
                                      </p:cBhvr>
                                      <p:tavLst>
                                        <p:tav tm="0">
                                          <p:val>
                                            <p:strVal val="ppt_h"/>
                                          </p:val>
                                        </p:tav>
                                        <p:tav tm="100000">
                                          <p:val>
                                            <p:fltVal val="0"/>
                                          </p:val>
                                        </p:tav>
                                      </p:tavLst>
                                    </p:anim>
                                    <p:animEffect transition="out" filter="fade">
                                      <p:cBhvr>
                                        <p:cTn id="151" dur="500"/>
                                        <p:tgtEl>
                                          <p:spTgt spid="21"/>
                                        </p:tgtEl>
                                      </p:cBhvr>
                                    </p:animEffect>
                                    <p:set>
                                      <p:cBhvr>
                                        <p:cTn id="152" dur="1" fill="hold">
                                          <p:stCondLst>
                                            <p:cond delay="499"/>
                                          </p:stCondLst>
                                        </p:cTn>
                                        <p:tgtEl>
                                          <p:spTgt spid="21"/>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22" presetClass="entr" presetSubtype="4" fill="hold" nodeType="clickEffect">
                                  <p:stCondLst>
                                    <p:cond delay="0"/>
                                  </p:stCondLst>
                                  <p:childTnLst>
                                    <p:set>
                                      <p:cBhvr>
                                        <p:cTn id="156" dur="1" fill="hold">
                                          <p:stCondLst>
                                            <p:cond delay="0"/>
                                          </p:stCondLst>
                                        </p:cTn>
                                        <p:tgtEl>
                                          <p:spTgt spid="9"/>
                                        </p:tgtEl>
                                        <p:attrNameLst>
                                          <p:attrName>style.visibility</p:attrName>
                                        </p:attrNameLst>
                                      </p:cBhvr>
                                      <p:to>
                                        <p:strVal val="visible"/>
                                      </p:to>
                                    </p:set>
                                    <p:animEffect transition="in" filter="wipe(down)">
                                      <p:cBhvr>
                                        <p:cTn id="157" dur="500"/>
                                        <p:tgtEl>
                                          <p:spTgt spid="9"/>
                                        </p:tgtEl>
                                      </p:cBhvr>
                                    </p:animEffect>
                                  </p:childTnLst>
                                </p:cTn>
                              </p:par>
                            </p:childTnLst>
                          </p:cTn>
                        </p:par>
                        <p:par>
                          <p:cTn id="158" fill="hold">
                            <p:stCondLst>
                              <p:cond delay="500"/>
                            </p:stCondLst>
                            <p:childTnLst>
                              <p:par>
                                <p:cTn id="159" presetID="53" presetClass="entr" presetSubtype="16" fill="hold" grpId="0" nodeType="afterEffect">
                                  <p:stCondLst>
                                    <p:cond delay="0"/>
                                  </p:stCondLst>
                                  <p:childTnLst>
                                    <p:set>
                                      <p:cBhvr>
                                        <p:cTn id="160" dur="1" fill="hold">
                                          <p:stCondLst>
                                            <p:cond delay="0"/>
                                          </p:stCondLst>
                                        </p:cTn>
                                        <p:tgtEl>
                                          <p:spTgt spid="10"/>
                                        </p:tgtEl>
                                        <p:attrNameLst>
                                          <p:attrName>style.visibility</p:attrName>
                                        </p:attrNameLst>
                                      </p:cBhvr>
                                      <p:to>
                                        <p:strVal val="visible"/>
                                      </p:to>
                                    </p:set>
                                    <p:anim calcmode="lin" valueType="num">
                                      <p:cBhvr>
                                        <p:cTn id="161" dur="500" fill="hold"/>
                                        <p:tgtEl>
                                          <p:spTgt spid="10"/>
                                        </p:tgtEl>
                                        <p:attrNameLst>
                                          <p:attrName>ppt_w</p:attrName>
                                        </p:attrNameLst>
                                      </p:cBhvr>
                                      <p:tavLst>
                                        <p:tav tm="0">
                                          <p:val>
                                            <p:fltVal val="0"/>
                                          </p:val>
                                        </p:tav>
                                        <p:tav tm="100000">
                                          <p:val>
                                            <p:strVal val="#ppt_w"/>
                                          </p:val>
                                        </p:tav>
                                      </p:tavLst>
                                    </p:anim>
                                    <p:anim calcmode="lin" valueType="num">
                                      <p:cBhvr>
                                        <p:cTn id="162" dur="500" fill="hold"/>
                                        <p:tgtEl>
                                          <p:spTgt spid="10"/>
                                        </p:tgtEl>
                                        <p:attrNameLst>
                                          <p:attrName>ppt_h</p:attrName>
                                        </p:attrNameLst>
                                      </p:cBhvr>
                                      <p:tavLst>
                                        <p:tav tm="0">
                                          <p:val>
                                            <p:fltVal val="0"/>
                                          </p:val>
                                        </p:tav>
                                        <p:tav tm="100000">
                                          <p:val>
                                            <p:strVal val="#ppt_h"/>
                                          </p:val>
                                        </p:tav>
                                      </p:tavLst>
                                    </p:anim>
                                    <p:animEffect transition="in" filter="fade">
                                      <p:cBhvr>
                                        <p:cTn id="163" dur="500"/>
                                        <p:tgtEl>
                                          <p:spTgt spid="10"/>
                                        </p:tgtEl>
                                      </p:cBhvr>
                                    </p:animEffect>
                                  </p:childTnLst>
                                </p:cTn>
                              </p:par>
                              <p:par>
                                <p:cTn id="164" presetID="53" presetClass="exit" presetSubtype="32" fill="hold" grpId="2" nodeType="withEffect">
                                  <p:stCondLst>
                                    <p:cond delay="0"/>
                                  </p:stCondLst>
                                  <p:childTnLst>
                                    <p:anim calcmode="lin" valueType="num">
                                      <p:cBhvr>
                                        <p:cTn id="165" dur="500"/>
                                        <p:tgtEl>
                                          <p:spTgt spid="22"/>
                                        </p:tgtEl>
                                        <p:attrNameLst>
                                          <p:attrName>ppt_w</p:attrName>
                                        </p:attrNameLst>
                                      </p:cBhvr>
                                      <p:tavLst>
                                        <p:tav tm="0">
                                          <p:val>
                                            <p:strVal val="ppt_w"/>
                                          </p:val>
                                        </p:tav>
                                        <p:tav tm="100000">
                                          <p:val>
                                            <p:fltVal val="0"/>
                                          </p:val>
                                        </p:tav>
                                      </p:tavLst>
                                    </p:anim>
                                    <p:anim calcmode="lin" valueType="num">
                                      <p:cBhvr>
                                        <p:cTn id="166" dur="500"/>
                                        <p:tgtEl>
                                          <p:spTgt spid="22"/>
                                        </p:tgtEl>
                                        <p:attrNameLst>
                                          <p:attrName>ppt_h</p:attrName>
                                        </p:attrNameLst>
                                      </p:cBhvr>
                                      <p:tavLst>
                                        <p:tav tm="0">
                                          <p:val>
                                            <p:strVal val="ppt_h"/>
                                          </p:val>
                                        </p:tav>
                                        <p:tav tm="100000">
                                          <p:val>
                                            <p:fltVal val="0"/>
                                          </p:val>
                                        </p:tav>
                                      </p:tavLst>
                                    </p:anim>
                                    <p:animEffect transition="out" filter="fade">
                                      <p:cBhvr>
                                        <p:cTn id="167" dur="500"/>
                                        <p:tgtEl>
                                          <p:spTgt spid="22"/>
                                        </p:tgtEl>
                                      </p:cBhvr>
                                    </p:animEffect>
                                    <p:set>
                                      <p:cBhvr>
                                        <p:cTn id="168" dur="1" fill="hold">
                                          <p:stCondLst>
                                            <p:cond delay="499"/>
                                          </p:stCondLst>
                                        </p:cTn>
                                        <p:tgtEl>
                                          <p:spTgt spid="22"/>
                                        </p:tgtEl>
                                        <p:attrNameLst>
                                          <p:attrName>style.visibility</p:attrName>
                                        </p:attrNameLst>
                                      </p:cBhvr>
                                      <p:to>
                                        <p:strVal val="hidden"/>
                                      </p:to>
                                    </p:set>
                                  </p:childTnLst>
                                </p:cTn>
                              </p:par>
                            </p:childTnLst>
                          </p:cTn>
                        </p:par>
                      </p:childTnLst>
                    </p:cTn>
                  </p:par>
                  <p:par>
                    <p:cTn id="169" fill="hold">
                      <p:stCondLst>
                        <p:cond delay="indefinite"/>
                      </p:stCondLst>
                      <p:childTnLst>
                        <p:par>
                          <p:cTn id="170" fill="hold">
                            <p:stCondLst>
                              <p:cond delay="0"/>
                            </p:stCondLst>
                            <p:childTnLst>
                              <p:par>
                                <p:cTn id="171" presetID="22" presetClass="entr" presetSubtype="4" fill="hold" nodeType="clickEffect">
                                  <p:stCondLst>
                                    <p:cond delay="0"/>
                                  </p:stCondLst>
                                  <p:childTnLst>
                                    <p:set>
                                      <p:cBhvr>
                                        <p:cTn id="172" dur="1" fill="hold">
                                          <p:stCondLst>
                                            <p:cond delay="0"/>
                                          </p:stCondLst>
                                        </p:cTn>
                                        <p:tgtEl>
                                          <p:spTgt spid="11"/>
                                        </p:tgtEl>
                                        <p:attrNameLst>
                                          <p:attrName>style.visibility</p:attrName>
                                        </p:attrNameLst>
                                      </p:cBhvr>
                                      <p:to>
                                        <p:strVal val="visible"/>
                                      </p:to>
                                    </p:set>
                                    <p:animEffect transition="in" filter="wipe(down)">
                                      <p:cBhvr>
                                        <p:cTn id="17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31" grpId="0" animBg="1"/>
      <p:bldP spid="31" grpId="1" animBg="1"/>
      <p:bldP spid="30" grpId="0" animBg="1"/>
      <p:bldP spid="30" grpId="1" animBg="1"/>
      <p:bldP spid="4" grpId="0" animBg="1"/>
      <p:bldP spid="8" grpId="0" animBg="1"/>
      <p:bldP spid="10" grpId="0" animBg="1"/>
      <p:bldP spid="20" grpId="0" animBg="1"/>
      <p:bldP spid="20" grpId="1" animBg="1"/>
      <p:bldP spid="21" grpId="0" animBg="1"/>
      <p:bldP spid="21" grpId="1" animBg="1"/>
      <p:bldP spid="21" grpId="2" animBg="1"/>
      <p:bldP spid="22" grpId="0" animBg="1"/>
      <p:bldP spid="22" grpId="1" animBg="1"/>
      <p:bldP spid="22" grpId="2" animBg="1"/>
      <p:bldP spid="32" grpId="0"/>
      <p:bldP spid="32" grpId="1"/>
      <p:bldP spid="33" grpId="0"/>
      <p:bldP spid="41" grpId="0" animBg="1"/>
      <p:bldP spid="42" grpId="0" animBg="1"/>
      <p:bldP spid="43" grpId="0" animBg="1"/>
      <p:bldP spid="44" grpId="0" animBg="1"/>
      <p:bldP spid="45" grpId="0" animBg="1"/>
      <p:bldP spid="46" grpId="0" animBg="1"/>
      <p:bldP spid="4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cxnSp>
        <p:nvCxnSpPr>
          <p:cNvPr id="34" name="Straight Connector 33"/>
          <p:cNvCxnSpPr/>
          <p:nvPr/>
        </p:nvCxnSpPr>
        <p:spPr>
          <a:xfrm flipV="1">
            <a:off x="4100782" y="1475533"/>
            <a:ext cx="2954761" cy="359381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2" name="Parallelogram 111"/>
          <p:cNvSpPr/>
          <p:nvPr/>
        </p:nvSpPr>
        <p:spPr>
          <a:xfrm>
            <a:off x="4078652" y="2369275"/>
            <a:ext cx="5725632" cy="2687436"/>
          </a:xfrm>
          <a:prstGeom prst="parallelogram">
            <a:avLst>
              <a:gd name="adj" fmla="val 89802"/>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962367" y="2835309"/>
            <a:ext cx="1936750" cy="1258887"/>
          </a:xfrm>
          <a:custGeom>
            <a:avLst/>
            <a:gdLst>
              <a:gd name="connsiteX0" fmla="*/ 0 w 1936750"/>
              <a:gd name="connsiteY0" fmla="*/ 209819 h 1258887"/>
              <a:gd name="connsiteX1" fmla="*/ 209819 w 1936750"/>
              <a:gd name="connsiteY1" fmla="*/ 0 h 1258887"/>
              <a:gd name="connsiteX2" fmla="*/ 1726931 w 1936750"/>
              <a:gd name="connsiteY2" fmla="*/ 0 h 1258887"/>
              <a:gd name="connsiteX3" fmla="*/ 1936750 w 1936750"/>
              <a:gd name="connsiteY3" fmla="*/ 209819 h 1258887"/>
              <a:gd name="connsiteX4" fmla="*/ 1936750 w 1936750"/>
              <a:gd name="connsiteY4" fmla="*/ 1049068 h 1258887"/>
              <a:gd name="connsiteX5" fmla="*/ 1726931 w 1936750"/>
              <a:gd name="connsiteY5" fmla="*/ 1258887 h 1258887"/>
              <a:gd name="connsiteX6" fmla="*/ 209819 w 1936750"/>
              <a:gd name="connsiteY6" fmla="*/ 1258887 h 1258887"/>
              <a:gd name="connsiteX7" fmla="*/ 0 w 1936750"/>
              <a:gd name="connsiteY7" fmla="*/ 1049068 h 1258887"/>
              <a:gd name="connsiteX8" fmla="*/ 0 w 1936750"/>
              <a:gd name="connsiteY8" fmla="*/ 209819 h 125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6750" h="1258887">
                <a:moveTo>
                  <a:pt x="0" y="209819"/>
                </a:moveTo>
                <a:cubicBezTo>
                  <a:pt x="0" y="93939"/>
                  <a:pt x="93939" y="0"/>
                  <a:pt x="209819" y="0"/>
                </a:cubicBezTo>
                <a:lnTo>
                  <a:pt x="1726931" y="0"/>
                </a:lnTo>
                <a:cubicBezTo>
                  <a:pt x="1842811" y="0"/>
                  <a:pt x="1936750" y="93939"/>
                  <a:pt x="1936750" y="209819"/>
                </a:cubicBezTo>
                <a:lnTo>
                  <a:pt x="1936750" y="1049068"/>
                </a:lnTo>
                <a:cubicBezTo>
                  <a:pt x="1936750" y="1164948"/>
                  <a:pt x="1842811" y="1258887"/>
                  <a:pt x="1726931" y="1258887"/>
                </a:cubicBezTo>
                <a:lnTo>
                  <a:pt x="209819" y="1258887"/>
                </a:lnTo>
                <a:cubicBezTo>
                  <a:pt x="93939" y="1258887"/>
                  <a:pt x="0" y="1164948"/>
                  <a:pt x="0" y="1049068"/>
                </a:cubicBezTo>
                <a:lnTo>
                  <a:pt x="0" y="209819"/>
                </a:lnTo>
                <a:close/>
              </a:path>
            </a:pathLst>
          </a:custGeom>
          <a:solidFill>
            <a:schemeClr val="accent5">
              <a:hueOff val="0"/>
              <a:satOff val="0"/>
              <a:lumOff val="0"/>
              <a:alpha val="80000"/>
            </a:schemeClr>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30034" tIns="130034" rIns="130034" bIns="130034"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Raleway" panose="020B0403030101060003" pitchFamily="34" charset="0"/>
              </a:rPr>
              <a:t>Reflect</a:t>
            </a:r>
          </a:p>
        </p:txBody>
      </p:sp>
      <p:cxnSp>
        <p:nvCxnSpPr>
          <p:cNvPr id="15" name="Straight Connector 14"/>
          <p:cNvCxnSpPr/>
          <p:nvPr/>
        </p:nvCxnSpPr>
        <p:spPr>
          <a:xfrm flipV="1">
            <a:off x="6521904" y="1475534"/>
            <a:ext cx="533639" cy="89241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7055547" y="1475534"/>
            <a:ext cx="319111" cy="359381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7010398" y="1475533"/>
            <a:ext cx="2793889" cy="89241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endCxn id="112" idx="0"/>
          </p:cNvCxnSpPr>
          <p:nvPr/>
        </p:nvCxnSpPr>
        <p:spPr>
          <a:xfrm>
            <a:off x="6941468" y="2369275"/>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Freeform 3"/>
          <p:cNvSpPr/>
          <p:nvPr/>
        </p:nvSpPr>
        <p:spPr>
          <a:xfrm>
            <a:off x="6042024" y="755652"/>
            <a:ext cx="1936750" cy="1258887"/>
          </a:xfrm>
          <a:custGeom>
            <a:avLst/>
            <a:gdLst>
              <a:gd name="connsiteX0" fmla="*/ 0 w 1936750"/>
              <a:gd name="connsiteY0" fmla="*/ 209819 h 1258887"/>
              <a:gd name="connsiteX1" fmla="*/ 209819 w 1936750"/>
              <a:gd name="connsiteY1" fmla="*/ 0 h 1258887"/>
              <a:gd name="connsiteX2" fmla="*/ 1726931 w 1936750"/>
              <a:gd name="connsiteY2" fmla="*/ 0 h 1258887"/>
              <a:gd name="connsiteX3" fmla="*/ 1936750 w 1936750"/>
              <a:gd name="connsiteY3" fmla="*/ 209819 h 1258887"/>
              <a:gd name="connsiteX4" fmla="*/ 1936750 w 1936750"/>
              <a:gd name="connsiteY4" fmla="*/ 1049068 h 1258887"/>
              <a:gd name="connsiteX5" fmla="*/ 1726931 w 1936750"/>
              <a:gd name="connsiteY5" fmla="*/ 1258887 h 1258887"/>
              <a:gd name="connsiteX6" fmla="*/ 209819 w 1936750"/>
              <a:gd name="connsiteY6" fmla="*/ 1258887 h 1258887"/>
              <a:gd name="connsiteX7" fmla="*/ 0 w 1936750"/>
              <a:gd name="connsiteY7" fmla="*/ 1049068 h 1258887"/>
              <a:gd name="connsiteX8" fmla="*/ 0 w 1936750"/>
              <a:gd name="connsiteY8" fmla="*/ 209819 h 125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6750" h="1258887">
                <a:moveTo>
                  <a:pt x="0" y="209819"/>
                </a:moveTo>
                <a:cubicBezTo>
                  <a:pt x="0" y="93939"/>
                  <a:pt x="93939" y="0"/>
                  <a:pt x="209819" y="0"/>
                </a:cubicBezTo>
                <a:lnTo>
                  <a:pt x="1726931" y="0"/>
                </a:lnTo>
                <a:cubicBezTo>
                  <a:pt x="1842811" y="0"/>
                  <a:pt x="1936750" y="93939"/>
                  <a:pt x="1936750" y="209819"/>
                </a:cubicBezTo>
                <a:lnTo>
                  <a:pt x="1936750" y="1049068"/>
                </a:lnTo>
                <a:cubicBezTo>
                  <a:pt x="1936750" y="1164948"/>
                  <a:pt x="1842811" y="1258887"/>
                  <a:pt x="1726931" y="1258887"/>
                </a:cubicBezTo>
                <a:lnTo>
                  <a:pt x="209819" y="1258887"/>
                </a:lnTo>
                <a:cubicBezTo>
                  <a:pt x="93939" y="1258887"/>
                  <a:pt x="0" y="1164948"/>
                  <a:pt x="0" y="1049068"/>
                </a:cubicBezTo>
                <a:lnTo>
                  <a:pt x="0" y="209819"/>
                </a:lnTo>
                <a:close/>
              </a:path>
            </a:pathLst>
          </a:custGeom>
          <a:solidFill>
            <a:schemeClr val="accent2">
              <a:hueOff val="0"/>
              <a:satOff val="0"/>
              <a:lumOff val="0"/>
              <a:alpha val="8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30034" tIns="130034" rIns="130034" bIns="130034"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Raleway" panose="020B0403030101060003" pitchFamily="34" charset="0"/>
              </a:rPr>
              <a:t>Study the curriculum and formulate goals</a:t>
            </a:r>
          </a:p>
        </p:txBody>
      </p:sp>
      <p:sp>
        <p:nvSpPr>
          <p:cNvPr id="5" name="Freeform 4"/>
          <p:cNvSpPr/>
          <p:nvPr/>
        </p:nvSpPr>
        <p:spPr>
          <a:xfrm>
            <a:off x="4930742" y="1385096"/>
            <a:ext cx="4159314" cy="4159314"/>
          </a:xfrm>
          <a:custGeom>
            <a:avLst/>
            <a:gdLst/>
            <a:ahLst/>
            <a:cxnLst/>
            <a:rect l="0" t="0" r="0" b="0"/>
            <a:pathLst>
              <a:path>
                <a:moveTo>
                  <a:pt x="3315338" y="406915"/>
                </a:moveTo>
                <a:arcTo wR="2079657" hR="2079657" stAng="18387232" swAng="1633569"/>
              </a:path>
            </a:pathLst>
          </a:custGeom>
          <a:noFill/>
          <a:ln w="76200">
            <a:solidFill>
              <a:schemeClr val="bg1"/>
            </a:solidFill>
            <a:tailEnd type="arrow"/>
          </a:ln>
        </p:spPr>
        <p:style>
          <a:lnRef idx="1">
            <a:scrgbClr r="0" g="0" b="0"/>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7" name="Freeform 6"/>
          <p:cNvSpPr/>
          <p:nvPr/>
        </p:nvSpPr>
        <p:spPr>
          <a:xfrm>
            <a:off x="4930742" y="1385096"/>
            <a:ext cx="4159314" cy="4159314"/>
          </a:xfrm>
          <a:custGeom>
            <a:avLst/>
            <a:gdLst/>
            <a:ahLst/>
            <a:cxnLst/>
            <a:rect l="0" t="0" r="0" b="0"/>
            <a:pathLst>
              <a:path>
                <a:moveTo>
                  <a:pt x="3943720" y="3001743"/>
                </a:moveTo>
                <a:arcTo wR="2079657" hR="2079657" stAng="1579199" swAng="1633569"/>
              </a:path>
            </a:pathLst>
          </a:custGeom>
          <a:noFill/>
          <a:ln w="76200">
            <a:solidFill>
              <a:schemeClr val="bg1"/>
            </a:solidFill>
            <a:tailEnd type="arrow"/>
          </a:ln>
        </p:spPr>
        <p:style>
          <a:lnRef idx="1">
            <a:scrgbClr r="0" g="0" b="0"/>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sp>
      <p:sp>
        <p:nvSpPr>
          <p:cNvPr id="8" name="Freeform 7"/>
          <p:cNvSpPr/>
          <p:nvPr/>
        </p:nvSpPr>
        <p:spPr>
          <a:xfrm>
            <a:off x="6042025" y="4914966"/>
            <a:ext cx="1936750" cy="1258887"/>
          </a:xfrm>
          <a:custGeom>
            <a:avLst/>
            <a:gdLst>
              <a:gd name="connsiteX0" fmla="*/ 0 w 1936750"/>
              <a:gd name="connsiteY0" fmla="*/ 209819 h 1258887"/>
              <a:gd name="connsiteX1" fmla="*/ 209819 w 1936750"/>
              <a:gd name="connsiteY1" fmla="*/ 0 h 1258887"/>
              <a:gd name="connsiteX2" fmla="*/ 1726931 w 1936750"/>
              <a:gd name="connsiteY2" fmla="*/ 0 h 1258887"/>
              <a:gd name="connsiteX3" fmla="*/ 1936750 w 1936750"/>
              <a:gd name="connsiteY3" fmla="*/ 209819 h 1258887"/>
              <a:gd name="connsiteX4" fmla="*/ 1936750 w 1936750"/>
              <a:gd name="connsiteY4" fmla="*/ 1049068 h 1258887"/>
              <a:gd name="connsiteX5" fmla="*/ 1726931 w 1936750"/>
              <a:gd name="connsiteY5" fmla="*/ 1258887 h 1258887"/>
              <a:gd name="connsiteX6" fmla="*/ 209819 w 1936750"/>
              <a:gd name="connsiteY6" fmla="*/ 1258887 h 1258887"/>
              <a:gd name="connsiteX7" fmla="*/ 0 w 1936750"/>
              <a:gd name="connsiteY7" fmla="*/ 1049068 h 1258887"/>
              <a:gd name="connsiteX8" fmla="*/ 0 w 1936750"/>
              <a:gd name="connsiteY8" fmla="*/ 209819 h 125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6750" h="1258887">
                <a:moveTo>
                  <a:pt x="0" y="209819"/>
                </a:moveTo>
                <a:cubicBezTo>
                  <a:pt x="0" y="93939"/>
                  <a:pt x="93939" y="0"/>
                  <a:pt x="209819" y="0"/>
                </a:cubicBezTo>
                <a:lnTo>
                  <a:pt x="1726931" y="0"/>
                </a:lnTo>
                <a:cubicBezTo>
                  <a:pt x="1842811" y="0"/>
                  <a:pt x="1936750" y="93939"/>
                  <a:pt x="1936750" y="209819"/>
                </a:cubicBezTo>
                <a:lnTo>
                  <a:pt x="1936750" y="1049068"/>
                </a:lnTo>
                <a:cubicBezTo>
                  <a:pt x="1936750" y="1164948"/>
                  <a:pt x="1842811" y="1258887"/>
                  <a:pt x="1726931" y="1258887"/>
                </a:cubicBezTo>
                <a:lnTo>
                  <a:pt x="209819" y="1258887"/>
                </a:lnTo>
                <a:cubicBezTo>
                  <a:pt x="93939" y="1258887"/>
                  <a:pt x="0" y="1164948"/>
                  <a:pt x="0" y="1049068"/>
                </a:cubicBezTo>
                <a:lnTo>
                  <a:pt x="0" y="209819"/>
                </a:lnTo>
                <a:close/>
              </a:path>
            </a:pathLst>
          </a:custGeom>
          <a:solidFill>
            <a:schemeClr val="accent4">
              <a:hueOff val="0"/>
              <a:satOff val="0"/>
              <a:lumOff val="0"/>
              <a:alpha val="8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30034" tIns="130034" rIns="130034" bIns="130034"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Raleway" panose="020B0403030101060003" pitchFamily="34" charset="0"/>
              </a:rPr>
              <a:t>Conduct research lesson</a:t>
            </a:r>
          </a:p>
        </p:txBody>
      </p:sp>
      <p:sp>
        <p:nvSpPr>
          <p:cNvPr id="9" name="Freeform 8"/>
          <p:cNvSpPr/>
          <p:nvPr/>
        </p:nvSpPr>
        <p:spPr>
          <a:xfrm>
            <a:off x="4930742" y="1385096"/>
            <a:ext cx="4159314" cy="4159314"/>
          </a:xfrm>
          <a:custGeom>
            <a:avLst/>
            <a:gdLst/>
            <a:ahLst/>
            <a:cxnLst/>
            <a:rect l="0" t="0" r="0" b="0"/>
            <a:pathLst>
              <a:path>
                <a:moveTo>
                  <a:pt x="843976" y="3752399"/>
                </a:moveTo>
                <a:arcTo wR="2079657" hR="2079657" stAng="7587232" swAng="1633569"/>
              </a:path>
            </a:pathLst>
          </a:custGeom>
          <a:noFill/>
          <a:ln w="76200">
            <a:solidFill>
              <a:schemeClr val="bg1"/>
            </a:solidFill>
            <a:tailEnd type="arrow"/>
          </a:ln>
        </p:spPr>
        <p:style>
          <a:lnRef idx="1">
            <a:scrgbClr r="0" g="0" b="0"/>
          </a:lnRef>
          <a:fillRef idx="0">
            <a:scrgbClr r="0" g="0" b="0"/>
          </a:fillRef>
          <a:effectRef idx="0">
            <a:schemeClr val="accent4">
              <a:hueOff val="0"/>
              <a:satOff val="0"/>
              <a:lumOff val="0"/>
              <a:alphaOff val="0"/>
            </a:schemeClr>
          </a:effectRef>
          <a:fontRef idx="minor">
            <a:schemeClr val="tx1">
              <a:hueOff val="0"/>
              <a:satOff val="0"/>
              <a:lumOff val="0"/>
              <a:alphaOff val="0"/>
            </a:schemeClr>
          </a:fontRef>
        </p:style>
      </p:sp>
      <p:sp>
        <p:nvSpPr>
          <p:cNvPr id="11" name="Freeform 10"/>
          <p:cNvSpPr/>
          <p:nvPr/>
        </p:nvSpPr>
        <p:spPr>
          <a:xfrm>
            <a:off x="4930742" y="1385096"/>
            <a:ext cx="4159314" cy="4159314"/>
          </a:xfrm>
          <a:custGeom>
            <a:avLst/>
            <a:gdLst/>
            <a:ahLst/>
            <a:cxnLst/>
            <a:rect l="0" t="0" r="0" b="0"/>
            <a:pathLst>
              <a:path>
                <a:moveTo>
                  <a:pt x="215594" y="1157570"/>
                </a:moveTo>
                <a:arcTo wR="2079657" hR="2079657" stAng="12379199" swAng="1633569"/>
              </a:path>
            </a:pathLst>
          </a:custGeom>
          <a:noFill/>
          <a:ln w="76200">
            <a:solidFill>
              <a:schemeClr val="bg1"/>
            </a:solidFill>
            <a:tailEnd type="arrow"/>
          </a:ln>
        </p:spPr>
        <p:style>
          <a:lnRef idx="1">
            <a:scrgbClr r="0" g="0" b="0"/>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20" name="Freeform 19"/>
          <p:cNvSpPr/>
          <p:nvPr/>
        </p:nvSpPr>
        <p:spPr>
          <a:xfrm>
            <a:off x="8121681" y="2838120"/>
            <a:ext cx="1936750" cy="1258887"/>
          </a:xfrm>
          <a:custGeom>
            <a:avLst/>
            <a:gdLst>
              <a:gd name="connsiteX0" fmla="*/ 0 w 1936750"/>
              <a:gd name="connsiteY0" fmla="*/ 209819 h 1258887"/>
              <a:gd name="connsiteX1" fmla="*/ 209819 w 1936750"/>
              <a:gd name="connsiteY1" fmla="*/ 0 h 1258887"/>
              <a:gd name="connsiteX2" fmla="*/ 1726931 w 1936750"/>
              <a:gd name="connsiteY2" fmla="*/ 0 h 1258887"/>
              <a:gd name="connsiteX3" fmla="*/ 1936750 w 1936750"/>
              <a:gd name="connsiteY3" fmla="*/ 209819 h 1258887"/>
              <a:gd name="connsiteX4" fmla="*/ 1936750 w 1936750"/>
              <a:gd name="connsiteY4" fmla="*/ 1049068 h 1258887"/>
              <a:gd name="connsiteX5" fmla="*/ 1726931 w 1936750"/>
              <a:gd name="connsiteY5" fmla="*/ 1258887 h 1258887"/>
              <a:gd name="connsiteX6" fmla="*/ 209819 w 1936750"/>
              <a:gd name="connsiteY6" fmla="*/ 1258887 h 1258887"/>
              <a:gd name="connsiteX7" fmla="*/ 0 w 1936750"/>
              <a:gd name="connsiteY7" fmla="*/ 1049068 h 1258887"/>
              <a:gd name="connsiteX8" fmla="*/ 0 w 1936750"/>
              <a:gd name="connsiteY8" fmla="*/ 209819 h 125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6750" h="1258887">
                <a:moveTo>
                  <a:pt x="0" y="209819"/>
                </a:moveTo>
                <a:cubicBezTo>
                  <a:pt x="0" y="93939"/>
                  <a:pt x="93939" y="0"/>
                  <a:pt x="209819" y="0"/>
                </a:cubicBezTo>
                <a:lnTo>
                  <a:pt x="1726931" y="0"/>
                </a:lnTo>
                <a:cubicBezTo>
                  <a:pt x="1842811" y="0"/>
                  <a:pt x="1936750" y="93939"/>
                  <a:pt x="1936750" y="209819"/>
                </a:cubicBezTo>
                <a:lnTo>
                  <a:pt x="1936750" y="1049068"/>
                </a:lnTo>
                <a:cubicBezTo>
                  <a:pt x="1936750" y="1164948"/>
                  <a:pt x="1842811" y="1258887"/>
                  <a:pt x="1726931" y="1258887"/>
                </a:cubicBezTo>
                <a:lnTo>
                  <a:pt x="209819" y="1258887"/>
                </a:lnTo>
                <a:cubicBezTo>
                  <a:pt x="93939" y="1258887"/>
                  <a:pt x="0" y="1164948"/>
                  <a:pt x="0" y="1049068"/>
                </a:cubicBezTo>
                <a:lnTo>
                  <a:pt x="0" y="209819"/>
                </a:lnTo>
                <a:close/>
              </a:path>
            </a:pathLst>
          </a:custGeom>
          <a:solidFill>
            <a:schemeClr val="accent3">
              <a:hueOff val="0"/>
              <a:satOff val="0"/>
              <a:lumOff val="0"/>
              <a:alpha val="80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30034" tIns="130034" rIns="130034" bIns="130034"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Raleway" panose="020B0403030101060003" pitchFamily="34" charset="0"/>
              </a:rPr>
              <a:t>Plan</a:t>
            </a:r>
          </a:p>
        </p:txBody>
      </p:sp>
      <p:sp>
        <p:nvSpPr>
          <p:cNvPr id="32" name="Shape 118"/>
          <p:cNvSpPr txBox="1">
            <a:spLocks/>
          </p:cNvSpPr>
          <p:nvPr/>
        </p:nvSpPr>
        <p:spPr>
          <a:xfrm>
            <a:off x="7010398" y="6081435"/>
            <a:ext cx="4764157" cy="68064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pPr algn="r"/>
            <a:r>
              <a:rPr lang="en-US" sz="1600" dirty="0">
                <a:ln w="0"/>
                <a:solidFill>
                  <a:schemeClr val="tx1">
                    <a:lumMod val="85000"/>
                    <a:lumOff val="15000"/>
                  </a:schemeClr>
                </a:solidFill>
                <a:effectLst>
                  <a:outerShdw blurRad="38100" dist="19050" dir="2700000" algn="tl" rotWithShape="0">
                    <a:schemeClr val="dk1">
                      <a:alpha val="40000"/>
                    </a:schemeClr>
                  </a:outerShdw>
                </a:effectLst>
              </a:rPr>
              <a:t>Pyramid Model of Lesson Study, </a:t>
            </a:r>
            <a:r>
              <a:rPr lang="en-US" sz="1600" dirty="0" err="1">
                <a:ln w="0"/>
                <a:solidFill>
                  <a:schemeClr val="tx1">
                    <a:lumMod val="85000"/>
                    <a:lumOff val="15000"/>
                  </a:schemeClr>
                </a:solidFill>
                <a:effectLst>
                  <a:outerShdw blurRad="38100" dist="19050" dir="2700000" algn="tl" rotWithShape="0">
                    <a:schemeClr val="dk1">
                      <a:alpha val="40000"/>
                    </a:schemeClr>
                  </a:outerShdw>
                </a:effectLst>
              </a:rPr>
              <a:t>Fujii</a:t>
            </a:r>
            <a:r>
              <a:rPr lang="en-US" sz="1600" dirty="0">
                <a:ln w="0"/>
                <a:solidFill>
                  <a:schemeClr val="tx1">
                    <a:lumMod val="85000"/>
                    <a:lumOff val="15000"/>
                  </a:schemeClr>
                </a:solidFill>
                <a:effectLst>
                  <a:outerShdw blurRad="38100" dist="19050" dir="2700000" algn="tl" rotWithShape="0">
                    <a:schemeClr val="dk1">
                      <a:alpha val="40000"/>
                    </a:schemeClr>
                  </a:outerShdw>
                </a:effectLst>
              </a:rPr>
              <a:t>, 2014</a:t>
            </a:r>
            <a:endParaRPr lang="en" sz="1600" dirty="0">
              <a:ln w="0"/>
              <a:solidFill>
                <a:schemeClr val="tx1">
                  <a:lumMod val="85000"/>
                  <a:lumOff val="15000"/>
                </a:schemeClr>
              </a:solidFill>
              <a:effectLst>
                <a:outerShdw blurRad="38100" dist="19050" dir="2700000" algn="tl" rotWithShape="0">
                  <a:schemeClr val="dk1">
                    <a:alpha val="40000"/>
                  </a:schemeClr>
                </a:outerShdw>
              </a:effectLst>
            </a:endParaRPr>
          </a:p>
        </p:txBody>
      </p:sp>
      <p:sp>
        <p:nvSpPr>
          <p:cNvPr id="39" name="Freeform 38"/>
          <p:cNvSpPr/>
          <p:nvPr/>
        </p:nvSpPr>
        <p:spPr>
          <a:xfrm>
            <a:off x="6087168" y="257859"/>
            <a:ext cx="1936750" cy="1258887"/>
          </a:xfrm>
          <a:custGeom>
            <a:avLst/>
            <a:gdLst>
              <a:gd name="connsiteX0" fmla="*/ 0 w 1936750"/>
              <a:gd name="connsiteY0" fmla="*/ 209819 h 1258887"/>
              <a:gd name="connsiteX1" fmla="*/ 209819 w 1936750"/>
              <a:gd name="connsiteY1" fmla="*/ 0 h 1258887"/>
              <a:gd name="connsiteX2" fmla="*/ 1726931 w 1936750"/>
              <a:gd name="connsiteY2" fmla="*/ 0 h 1258887"/>
              <a:gd name="connsiteX3" fmla="*/ 1936750 w 1936750"/>
              <a:gd name="connsiteY3" fmla="*/ 209819 h 1258887"/>
              <a:gd name="connsiteX4" fmla="*/ 1936750 w 1936750"/>
              <a:gd name="connsiteY4" fmla="*/ 1049068 h 1258887"/>
              <a:gd name="connsiteX5" fmla="*/ 1726931 w 1936750"/>
              <a:gd name="connsiteY5" fmla="*/ 1258887 h 1258887"/>
              <a:gd name="connsiteX6" fmla="*/ 209819 w 1936750"/>
              <a:gd name="connsiteY6" fmla="*/ 1258887 h 1258887"/>
              <a:gd name="connsiteX7" fmla="*/ 0 w 1936750"/>
              <a:gd name="connsiteY7" fmla="*/ 1049068 h 1258887"/>
              <a:gd name="connsiteX8" fmla="*/ 0 w 1936750"/>
              <a:gd name="connsiteY8" fmla="*/ 209819 h 125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6750" h="1258887">
                <a:moveTo>
                  <a:pt x="0" y="209819"/>
                </a:moveTo>
                <a:cubicBezTo>
                  <a:pt x="0" y="93939"/>
                  <a:pt x="93939" y="0"/>
                  <a:pt x="209819" y="0"/>
                </a:cubicBezTo>
                <a:lnTo>
                  <a:pt x="1726931" y="0"/>
                </a:lnTo>
                <a:cubicBezTo>
                  <a:pt x="1842811" y="0"/>
                  <a:pt x="1936750" y="93939"/>
                  <a:pt x="1936750" y="209819"/>
                </a:cubicBezTo>
                <a:lnTo>
                  <a:pt x="1936750" y="1049068"/>
                </a:lnTo>
                <a:cubicBezTo>
                  <a:pt x="1936750" y="1164948"/>
                  <a:pt x="1842811" y="1258887"/>
                  <a:pt x="1726931" y="1258887"/>
                </a:cubicBezTo>
                <a:lnTo>
                  <a:pt x="209819" y="1258887"/>
                </a:lnTo>
                <a:cubicBezTo>
                  <a:pt x="93939" y="1258887"/>
                  <a:pt x="0" y="1164948"/>
                  <a:pt x="0" y="1049068"/>
                </a:cubicBezTo>
                <a:lnTo>
                  <a:pt x="0" y="209819"/>
                </a:lnTo>
                <a:close/>
              </a:path>
            </a:pathLst>
          </a:custGeom>
          <a:solidFill>
            <a:srgbClr val="FF3737">
              <a:alpha val="80000"/>
            </a:srgb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30034" tIns="130034" rIns="130034" bIns="130034"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Raleway" panose="020B0403030101060003" pitchFamily="34" charset="0"/>
              </a:rPr>
              <a:t>EDUCATIONAL VALUES</a:t>
            </a:r>
          </a:p>
        </p:txBody>
      </p:sp>
      <p:sp>
        <p:nvSpPr>
          <p:cNvPr id="146" name="Rectangle 145"/>
          <p:cNvSpPr/>
          <p:nvPr/>
        </p:nvSpPr>
        <p:spPr>
          <a:xfrm>
            <a:off x="464513" y="0"/>
            <a:ext cx="1522549" cy="6858000"/>
          </a:xfrm>
          <a:prstGeom prst="rect">
            <a:avLst/>
          </a:prstGeom>
          <a:gradFill flip="none" rotWithShape="1">
            <a:gsLst>
              <a:gs pos="0">
                <a:srgbClr val="3299EE">
                  <a:shade val="30000"/>
                  <a:satMod val="115000"/>
                </a:srgbClr>
              </a:gs>
              <a:gs pos="50000">
                <a:srgbClr val="3299EE">
                  <a:shade val="67500"/>
                  <a:satMod val="115000"/>
                </a:srgbClr>
              </a:gs>
              <a:gs pos="100000">
                <a:srgbClr val="3299EE">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7" name="Rectangle 146"/>
          <p:cNvSpPr/>
          <p:nvPr/>
        </p:nvSpPr>
        <p:spPr>
          <a:xfrm>
            <a:off x="1987062" y="0"/>
            <a:ext cx="464513" cy="6858000"/>
          </a:xfrm>
          <a:prstGeom prst="rect">
            <a:avLst/>
          </a:pr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8" name="Rectangle 147"/>
          <p:cNvSpPr/>
          <p:nvPr/>
        </p:nvSpPr>
        <p:spPr>
          <a:xfrm>
            <a:off x="2451575" y="0"/>
            <a:ext cx="485056" cy="6858000"/>
          </a:xfrm>
          <a:prstGeom prst="rect">
            <a:avLst/>
          </a:prstGeom>
          <a:gradFill flip="none" rotWithShape="1">
            <a:gsLst>
              <a:gs pos="0">
                <a:srgbClr val="FF0066">
                  <a:shade val="30000"/>
                  <a:satMod val="115000"/>
                </a:srgbClr>
              </a:gs>
              <a:gs pos="50000">
                <a:srgbClr val="FF0066">
                  <a:shade val="67500"/>
                  <a:satMod val="115000"/>
                </a:srgbClr>
              </a:gs>
              <a:gs pos="100000">
                <a:srgbClr val="FF0066">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9" name="Rectangle 148"/>
          <p:cNvSpPr/>
          <p:nvPr/>
        </p:nvSpPr>
        <p:spPr>
          <a:xfrm>
            <a:off x="0" y="0"/>
            <a:ext cx="464513" cy="6858000"/>
          </a:xfrm>
          <a:prstGeom prst="rect">
            <a:avLst/>
          </a:prstGeom>
          <a:gradFill flip="none" rotWithShape="1">
            <a:gsLst>
              <a:gs pos="0">
                <a:srgbClr val="7BE3F1">
                  <a:shade val="30000"/>
                  <a:satMod val="115000"/>
                </a:srgbClr>
              </a:gs>
              <a:gs pos="50000">
                <a:srgbClr val="7BE3F1">
                  <a:shade val="67500"/>
                  <a:satMod val="115000"/>
                </a:srgbClr>
              </a:gs>
              <a:gs pos="100000">
                <a:srgbClr val="7BE3F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0" name="Rectangle 149"/>
          <p:cNvSpPr/>
          <p:nvPr/>
        </p:nvSpPr>
        <p:spPr>
          <a:xfrm>
            <a:off x="0" y="4466492"/>
            <a:ext cx="2936631" cy="19694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n" sz="3200" dirty="0">
                <a:ln w="0"/>
                <a:solidFill>
                  <a:srgbClr val="000000"/>
                </a:solidFill>
                <a:effectLst>
                  <a:outerShdw blurRad="38100" dist="19050" dir="2700000" algn="tl" rotWithShape="0">
                    <a:srgbClr val="000000">
                      <a:alpha val="40000"/>
                    </a:srgbClr>
                  </a:outerShdw>
                </a:effectLst>
                <a:latin typeface="Raleway" panose="020B0403030101060003" pitchFamily="34" charset="0"/>
                <a:cs typeface="Arial"/>
              </a:rPr>
              <a:t>Educational Values in Lesson Study</a:t>
            </a:r>
          </a:p>
        </p:txBody>
      </p:sp>
      <p:sp>
        <p:nvSpPr>
          <p:cNvPr id="151" name="Rectangle 150"/>
          <p:cNvSpPr/>
          <p:nvPr/>
        </p:nvSpPr>
        <p:spPr>
          <a:xfrm>
            <a:off x="0" y="4202723"/>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0" y="6515100"/>
            <a:ext cx="2936631" cy="123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Shape 118"/>
          <p:cNvSpPr txBox="1">
            <a:spLocks/>
          </p:cNvSpPr>
          <p:nvPr/>
        </p:nvSpPr>
        <p:spPr>
          <a:xfrm>
            <a:off x="7018225" y="6100580"/>
            <a:ext cx="4764157" cy="68064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97ABBC"/>
              </a:buClr>
              <a:buSzPct val="100000"/>
              <a:buFont typeface="Raleway"/>
              <a:buNone/>
              <a:defRPr sz="3600" b="0" i="0" u="none" strike="noStrike" cap="none">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pPr algn="r"/>
            <a:r>
              <a:rPr lang="en-US" sz="1600" dirty="0">
                <a:ln w="0"/>
                <a:solidFill>
                  <a:schemeClr val="tx1">
                    <a:lumMod val="85000"/>
                    <a:lumOff val="15000"/>
                  </a:schemeClr>
                </a:solidFill>
                <a:effectLst>
                  <a:outerShdw blurRad="38100" dist="19050" dir="2700000" algn="tl" rotWithShape="0">
                    <a:schemeClr val="dk1">
                      <a:alpha val="40000"/>
                    </a:schemeClr>
                  </a:outerShdw>
                </a:effectLst>
              </a:rPr>
              <a:t>A</a:t>
            </a:r>
            <a:r>
              <a:rPr lang="en" sz="1600" dirty="0">
                <a:ln w="0"/>
                <a:solidFill>
                  <a:schemeClr val="tx1">
                    <a:lumMod val="85000"/>
                    <a:lumOff val="15000"/>
                  </a:schemeClr>
                </a:solidFill>
                <a:effectLst>
                  <a:outerShdw blurRad="38100" dist="19050" dir="2700000" algn="tl" rotWithShape="0">
                    <a:schemeClr val="dk1">
                      <a:alpha val="40000"/>
                    </a:schemeClr>
                  </a:outerShdw>
                </a:effectLst>
              </a:rPr>
              <a:t>dapted from Lewis &amp; Hurd, 2011</a:t>
            </a:r>
          </a:p>
          <a:p>
            <a:pPr algn="r"/>
            <a:r>
              <a:rPr lang="en" sz="1600" dirty="0">
                <a:ln w="0"/>
                <a:solidFill>
                  <a:schemeClr val="tx1">
                    <a:lumMod val="85000"/>
                    <a:lumOff val="15000"/>
                  </a:schemeClr>
                </a:solidFill>
                <a:effectLst>
                  <a:outerShdw blurRad="38100" dist="19050" dir="2700000" algn="tl" rotWithShape="0">
                    <a:schemeClr val="dk1">
                      <a:alpha val="40000"/>
                    </a:schemeClr>
                  </a:outerShdw>
                </a:effectLst>
              </a:rPr>
              <a:t>as cited by Fujii, 2014</a:t>
            </a:r>
          </a:p>
        </p:txBody>
      </p:sp>
    </p:spTree>
    <p:extLst>
      <p:ext uri="{BB962C8B-B14F-4D97-AF65-F5344CB8AC3E}">
        <p14:creationId xmlns:p14="http://schemas.microsoft.com/office/powerpoint/2010/main" val="3787372530"/>
      </p:ext>
    </p:extLst>
  </p:cSld>
  <p:clrMapOvr>
    <a:masterClrMapping/>
  </p:clrMapOvr>
  <mc:AlternateContent xmlns:mc="http://schemas.openxmlformats.org/markup-compatibility/2006" xmlns:p14="http://schemas.microsoft.com/office/powerpoint/2010/main">
    <mc:Choice Requires="p14">
      <p:transition spd="slow" p14:dur="1300" advClick="0">
        <p14:pan dir="u"/>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53"/>
                                        </p:tgtEl>
                                      </p:cBhvr>
                                    </p:animEffect>
                                    <p:set>
                                      <p:cBhvr>
                                        <p:cTn id="7" dur="1" fill="hold">
                                          <p:stCondLst>
                                            <p:cond delay="499"/>
                                          </p:stCondLst>
                                        </p:cTn>
                                        <p:tgtEl>
                                          <p:spTgt spid="15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par>
                                <p:cTn id="22" presetID="42" presetClass="path" presetSubtype="0" accel="50000" decel="50000" fill="hold" grpId="1" nodeType="withEffect">
                                  <p:stCondLst>
                                    <p:cond delay="0"/>
                                  </p:stCondLst>
                                  <p:childTnLst>
                                    <p:animMotion origin="layout" path="M -2.91667E-6 4.44444E-6 L -0.12057 0.2412 " pathEditMode="relative" rAng="0" ptsTypes="AA">
                                      <p:cBhvr>
                                        <p:cTn id="23" dur="2000" fill="hold"/>
                                        <p:tgtEl>
                                          <p:spTgt spid="20"/>
                                        </p:tgtEl>
                                        <p:attrNameLst>
                                          <p:attrName>ppt_x</p:attrName>
                                          <p:attrName>ppt_y</p:attrName>
                                        </p:attrNameLst>
                                      </p:cBhvr>
                                      <p:rCtr x="-6029" y="12060"/>
                                    </p:animMotion>
                                  </p:childTnLst>
                                </p:cTn>
                              </p:par>
                              <p:par>
                                <p:cTn id="24" presetID="42" presetClass="path" presetSubtype="0" accel="50000" decel="50000" fill="hold" grpId="1" nodeType="withEffect">
                                  <p:stCondLst>
                                    <p:cond delay="0"/>
                                  </p:stCondLst>
                                  <p:childTnLst>
                                    <p:animMotion origin="layout" path="M 1.11022E-16 -1.85185E-6 L 0.22917 0.14352 " pathEditMode="relative" rAng="0" ptsTypes="AA">
                                      <p:cBhvr>
                                        <p:cTn id="25" dur="2000" fill="hold"/>
                                        <p:tgtEl>
                                          <p:spTgt spid="4"/>
                                        </p:tgtEl>
                                        <p:attrNameLst>
                                          <p:attrName>ppt_x</p:attrName>
                                          <p:attrName>ppt_y</p:attrName>
                                        </p:attrNameLst>
                                      </p:cBhvr>
                                      <p:rCtr x="11458" y="7176"/>
                                    </p:animMotion>
                                  </p:childTnLst>
                                </p:cTn>
                              </p:par>
                              <p:par>
                                <p:cTn id="26" presetID="42" presetClass="path" presetSubtype="0" accel="50000" decel="50000" fill="hold" grpId="1" nodeType="withEffect">
                                  <p:stCondLst>
                                    <p:cond delay="0"/>
                                  </p:stCondLst>
                                  <p:childTnLst>
                                    <p:animMotion origin="layout" path="M 1.11022E-16 -3.33333E-6 L -0.23867 -0.06921 " pathEditMode="relative" rAng="0" ptsTypes="AA">
                                      <p:cBhvr>
                                        <p:cTn id="27" dur="2000" fill="hold"/>
                                        <p:tgtEl>
                                          <p:spTgt spid="8"/>
                                        </p:tgtEl>
                                        <p:attrNameLst>
                                          <p:attrName>ppt_x</p:attrName>
                                          <p:attrName>ppt_y</p:attrName>
                                        </p:attrNameLst>
                                      </p:cBhvr>
                                      <p:rCtr x="-11940" y="-3472"/>
                                    </p:animMotion>
                                  </p:childTnLst>
                                </p:cTn>
                              </p:par>
                              <p:par>
                                <p:cTn id="28" presetID="42" presetClass="path" presetSubtype="0" accel="50000" decel="50000" fill="hold" grpId="1" nodeType="withEffect">
                                  <p:stCondLst>
                                    <p:cond delay="0"/>
                                  </p:stCondLst>
                                  <p:childTnLst>
                                    <p:animMotion origin="layout" path="M 2.91667E-6 -2.59259E-6 L 0.13047 -0.15972 " pathEditMode="relative" rAng="0" ptsTypes="AA">
                                      <p:cBhvr>
                                        <p:cTn id="29" dur="2000" fill="hold"/>
                                        <p:tgtEl>
                                          <p:spTgt spid="10"/>
                                        </p:tgtEl>
                                        <p:attrNameLst>
                                          <p:attrName>ppt_x</p:attrName>
                                          <p:attrName>ppt_y</p:attrName>
                                        </p:attrNameLst>
                                      </p:cBhvr>
                                      <p:rCtr x="6523" y="-7986"/>
                                    </p:animMotion>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112"/>
                                        </p:tgtEl>
                                        <p:attrNameLst>
                                          <p:attrName>style.visibility</p:attrName>
                                        </p:attrNameLst>
                                      </p:cBhvr>
                                      <p:to>
                                        <p:strVal val="visible"/>
                                      </p:to>
                                    </p:set>
                                    <p:animEffect transition="in" filter="fade">
                                      <p:cBhvr>
                                        <p:cTn id="33" dur="500"/>
                                        <p:tgtEl>
                                          <p:spTgt spid="112"/>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par>
                                <p:cTn id="43" presetID="22" presetClass="entr" presetSubtype="4" fill="hold" nodeType="with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down)">
                                      <p:cBhvr>
                                        <p:cTn id="45" dur="500"/>
                                        <p:tgtEl>
                                          <p:spTgt spid="34"/>
                                        </p:tgtEl>
                                      </p:cBhvr>
                                    </p:animEffect>
                                  </p:childTnLst>
                                </p:cTn>
                              </p:par>
                              <p:par>
                                <p:cTn id="46" presetID="22" presetClass="entr" presetSubtype="4" fill="hold" nodeType="with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ipe(down)">
                                      <p:cBhvr>
                                        <p:cTn id="48" dur="500"/>
                                        <p:tgtEl>
                                          <p:spTgt spid="35"/>
                                        </p:tgtEl>
                                      </p:cBhvr>
                                    </p:animEffect>
                                  </p:childTnLst>
                                </p:cTn>
                              </p:par>
                              <p:par>
                                <p:cTn id="49" presetID="22" presetClass="entr" presetSubtype="4" fill="hold" nodeType="with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wipe(down)">
                                      <p:cBhvr>
                                        <p:cTn id="51" dur="500"/>
                                        <p:tgtEl>
                                          <p:spTgt spid="36"/>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fade">
                                      <p:cBhvr>
                                        <p:cTn id="5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10" grpId="1" animBg="1"/>
      <p:bldP spid="4" grpId="1" animBg="1"/>
      <p:bldP spid="8" grpId="1" animBg="1"/>
      <p:bldP spid="20" grpId="1" animBg="1"/>
      <p:bldP spid="32" grpId="0"/>
      <p:bldP spid="39" grpId="0" animBg="1"/>
      <p:bldP spid="153" grpId="0"/>
    </p:bldLst>
  </p:timing>
</p:sld>
</file>

<file path=ppt/theme/theme1.xml><?xml version="1.0" encoding="utf-8"?>
<a:theme xmlns:a="http://schemas.openxmlformats.org/drawingml/2006/main"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2393</TotalTime>
  <Words>3110</Words>
  <Application>Microsoft Office PowerPoint</Application>
  <PresentationFormat>Widescreen</PresentationFormat>
  <Paragraphs>366</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Raleway</vt:lpstr>
      <vt:lpstr>Arial</vt:lpstr>
      <vt:lpstr>Lato</vt:lpstr>
      <vt:lpstr>Antonio template</vt:lpstr>
      <vt:lpstr>LESSON STUDY</vt:lpstr>
      <vt:lpstr>PowerPoint Presentation</vt:lpstr>
      <vt:lpstr>Session Objectives</vt:lpstr>
      <vt:lpstr>Understanding the Nature of Lesson Study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Linking Lesson Study to Action Research</vt:lpstr>
      <vt:lpstr>PowerPoint Presentation</vt:lpstr>
      <vt:lpstr>PowerPoint Presentation</vt:lpstr>
      <vt:lpstr>PowerPoint Presentation</vt:lpstr>
      <vt:lpstr>PowerPoint Presentation</vt:lpstr>
      <vt:lpstr>PowerPoint Presentation</vt:lpstr>
      <vt:lpstr>PowerPoint Presentation</vt:lpstr>
      <vt:lpstr>Starting the Lesson Study Process</vt:lpstr>
      <vt:lpstr>Study the curriculum and formulate goals.</vt:lpstr>
      <vt:lpstr>Study the curriculum and formulate goals.</vt:lpstr>
      <vt:lpstr>Plan.</vt:lpstr>
      <vt:lpstr>Conduct research lesson.</vt:lpstr>
      <vt:lpstr>This is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STUDY</dc:title>
  <dc:creator>Von Christopher</dc:creator>
  <cp:lastModifiedBy>Von Christopher  G. Chua</cp:lastModifiedBy>
  <cp:revision>73</cp:revision>
  <dcterms:modified xsi:type="dcterms:W3CDTF">2017-02-14T00:48:51Z</dcterms:modified>
</cp:coreProperties>
</file>