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596" r:id="rId2"/>
    <p:sldId id="878" r:id="rId3"/>
    <p:sldId id="607" r:id="rId4"/>
    <p:sldId id="887" r:id="rId5"/>
    <p:sldId id="884" r:id="rId6"/>
    <p:sldId id="886" r:id="rId7"/>
    <p:sldId id="888" r:id="rId8"/>
    <p:sldId id="889" r:id="rId9"/>
    <p:sldId id="891" r:id="rId10"/>
    <p:sldId id="892" r:id="rId11"/>
    <p:sldId id="885" r:id="rId12"/>
    <p:sldId id="890" r:id="rId13"/>
    <p:sldId id="893" r:id="rId14"/>
    <p:sldId id="894" r:id="rId15"/>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49">
          <p15:clr>
            <a:srgbClr val="A4A3A4"/>
          </p15:clr>
        </p15:guide>
        <p15:guide id="2" orient="horz" pos="360" userDrawn="1">
          <p15:clr>
            <a:srgbClr val="A4A3A4"/>
          </p15:clr>
        </p15:guide>
        <p15:guide id="3" pos="7678" userDrawn="1">
          <p15:clr>
            <a:srgbClr val="A4A3A4"/>
          </p15:clr>
        </p15:guide>
        <p15:guide id="4" pos="910" userDrawn="1">
          <p15:clr>
            <a:srgbClr val="A4A3A4"/>
          </p15:clr>
        </p15:guide>
        <p15:guide id="5" pos="14446" userDrawn="1">
          <p15:clr>
            <a:srgbClr val="A4A3A4"/>
          </p15:clr>
        </p15:guide>
        <p15:guide id="6" orient="horz" pos="46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84558"/>
    <a:srgbClr val="FF7C80"/>
    <a:srgbClr val="000000"/>
    <a:srgbClr val="008080"/>
    <a:srgbClr val="006600"/>
    <a:srgbClr val="AE2A25"/>
    <a:srgbClr val="7DB225"/>
    <a:srgbClr val="0A46A4"/>
    <a:srgbClr val="1A9497"/>
    <a:srgbClr val="27C3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2" autoAdjust="0"/>
    <p:restoredTop sz="95535" autoAdjust="0"/>
  </p:normalViewPr>
  <p:slideViewPr>
    <p:cSldViewPr snapToGrid="0" snapToObjects="1">
      <p:cViewPr varScale="1">
        <p:scale>
          <a:sx n="27" d="100"/>
          <a:sy n="27" d="100"/>
        </p:scale>
        <p:origin x="725" y="62"/>
      </p:cViewPr>
      <p:guideLst>
        <p:guide orient="horz" pos="8249"/>
        <p:guide orient="horz" pos="360"/>
        <p:guide pos="7678"/>
        <p:guide pos="910"/>
        <p:guide pos="14446"/>
        <p:guide orient="horz" pos="461"/>
      </p:guideLst>
    </p:cSldViewPr>
  </p:slideViewPr>
  <p:notesTextViewPr>
    <p:cViewPr>
      <p:scale>
        <a:sx n="100" d="100"/>
        <a:sy n="100" d="100"/>
      </p:scale>
      <p:origin x="0" y="0"/>
    </p:cViewPr>
  </p:notesTextViewPr>
  <p:sorterViewPr>
    <p:cViewPr>
      <p:scale>
        <a:sx n="24" d="100"/>
        <a:sy n="24" d="100"/>
      </p:scale>
      <p:origin x="0" y="254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10/11/2017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a:t>
            </a:fld>
            <a:endParaRPr lang="en-US" dirty="0"/>
          </a:p>
        </p:txBody>
      </p:sp>
    </p:spTree>
    <p:extLst>
      <p:ext uri="{BB962C8B-B14F-4D97-AF65-F5344CB8AC3E}">
        <p14:creationId xmlns:p14="http://schemas.microsoft.com/office/powerpoint/2010/main" val="897818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2</a:t>
            </a:fld>
            <a:endParaRPr lang="en-US" dirty="0"/>
          </a:p>
        </p:txBody>
      </p:sp>
    </p:spTree>
    <p:extLst>
      <p:ext uri="{BB962C8B-B14F-4D97-AF65-F5344CB8AC3E}">
        <p14:creationId xmlns:p14="http://schemas.microsoft.com/office/powerpoint/2010/main" val="420228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8479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3176" y="0"/>
            <a:ext cx="24426546"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7355361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p:spTree>
      <p:nvGrpSpPr>
        <p:cNvPr id="1" name=""/>
        <p:cNvGrpSpPr/>
        <p:nvPr/>
      </p:nvGrpSpPr>
      <p:grpSpPr>
        <a:xfrm>
          <a:off x="0" y="0"/>
          <a:ext cx="0" cy="0"/>
          <a:chOff x="0" y="0"/>
          <a:chExt cx="0" cy="0"/>
        </a:xfrm>
      </p:grpSpPr>
      <p:sp>
        <p:nvSpPr>
          <p:cNvPr id="7" name="Picture Placeholder 13"/>
          <p:cNvSpPr>
            <a:spLocks noGrp="1"/>
          </p:cNvSpPr>
          <p:nvPr>
            <p:ph type="pic" sz="quarter" idx="16"/>
          </p:nvPr>
        </p:nvSpPr>
        <p:spPr>
          <a:xfrm>
            <a:off x="1" y="3121644"/>
            <a:ext cx="24439600" cy="6368806"/>
          </a:xfrm>
          <a:effectLst/>
        </p:spPr>
        <p:txBody>
          <a:bodyPr>
            <a:normAutofit/>
          </a:bodyPr>
          <a:lstStyle>
            <a:lvl1pPr marL="0" indent="0">
              <a:buNone/>
              <a:defRPr sz="3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8110694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aster_slide">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1854867" y="3764006"/>
            <a:ext cx="9121014" cy="5465258"/>
          </a:xfrm>
          <a:noFill/>
        </p:spPr>
        <p:txBody>
          <a:bodyPr>
            <a:normAutofit/>
          </a:bodyPr>
          <a:lstStyle>
            <a:lvl1pPr marL="0" indent="0">
              <a:buNone/>
              <a:defRPr sz="21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8737845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Master_slide">
    <p:spTree>
      <p:nvGrpSpPr>
        <p:cNvPr id="1" name=""/>
        <p:cNvGrpSpPr/>
        <p:nvPr/>
      </p:nvGrpSpPr>
      <p:grpSpPr>
        <a:xfrm>
          <a:off x="0" y="0"/>
          <a:ext cx="0" cy="0"/>
          <a:chOff x="0" y="0"/>
          <a:chExt cx="0" cy="0"/>
        </a:xfrm>
      </p:grpSpPr>
      <p:sp>
        <p:nvSpPr>
          <p:cNvPr id="5" name="Picture Placeholder 9"/>
          <p:cNvSpPr>
            <a:spLocks noGrp="1"/>
          </p:cNvSpPr>
          <p:nvPr>
            <p:ph type="pic" sz="quarter" idx="12"/>
          </p:nvPr>
        </p:nvSpPr>
        <p:spPr>
          <a:xfrm>
            <a:off x="13741604" y="3617049"/>
            <a:ext cx="7138858" cy="4518612"/>
          </a:xfrm>
          <a:noFill/>
        </p:spPr>
        <p:txBody>
          <a:bodyPr>
            <a:normAutofit/>
          </a:bodyPr>
          <a:lstStyle>
            <a:lvl1pPr marL="0" indent="0">
              <a:buNone/>
              <a:defRPr sz="2100">
                <a:solidFill>
                  <a:schemeClr val="tx1">
                    <a:lumMod val="50000"/>
                    <a:lumOff val="50000"/>
                  </a:schemeClr>
                </a:solidFill>
              </a:defRPr>
            </a:lvl1pPr>
          </a:lstStyle>
          <a:p>
            <a:endParaRPr lang="en-US"/>
          </a:p>
        </p:txBody>
      </p:sp>
      <p:sp>
        <p:nvSpPr>
          <p:cNvPr id="6" name="Picture Placeholder 9"/>
          <p:cNvSpPr>
            <a:spLocks noGrp="1"/>
          </p:cNvSpPr>
          <p:nvPr>
            <p:ph type="pic" sz="quarter" idx="11"/>
          </p:nvPr>
        </p:nvSpPr>
        <p:spPr>
          <a:xfrm>
            <a:off x="3452340" y="3673514"/>
            <a:ext cx="7138858" cy="4392874"/>
          </a:xfrm>
          <a:noFill/>
        </p:spPr>
        <p:txBody>
          <a:bodyPr>
            <a:normAutofit/>
          </a:bodyPr>
          <a:lstStyle>
            <a:lvl1pPr marL="0" indent="0">
              <a:buNone/>
              <a:defRPr sz="21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8831192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Big Image Placeholder">
    <p:spTree>
      <p:nvGrpSpPr>
        <p:cNvPr id="1" name=""/>
        <p:cNvGrpSpPr/>
        <p:nvPr/>
      </p:nvGrpSpPr>
      <p:grpSpPr>
        <a:xfrm>
          <a:off x="0" y="0"/>
          <a:ext cx="0" cy="0"/>
          <a:chOff x="0" y="0"/>
          <a:chExt cx="0" cy="0"/>
        </a:xfrm>
      </p:grpSpPr>
      <p:sp>
        <p:nvSpPr>
          <p:cNvPr id="9" name="Picture Placeholder 9"/>
          <p:cNvSpPr>
            <a:spLocks noGrp="1"/>
          </p:cNvSpPr>
          <p:nvPr>
            <p:ph type="pic" sz="quarter" idx="12"/>
          </p:nvPr>
        </p:nvSpPr>
        <p:spPr>
          <a:xfrm>
            <a:off x="17144061" y="5628837"/>
            <a:ext cx="3229439" cy="4187306"/>
          </a:xfrm>
          <a:noFill/>
        </p:spPr>
        <p:txBody>
          <a:bodyPr>
            <a:normAutofit/>
          </a:bodyPr>
          <a:lstStyle>
            <a:lvl1pPr marL="0" indent="0">
              <a:buNone/>
              <a:defRPr sz="21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0653027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_Big Image Placeholder">
    <p:spTree>
      <p:nvGrpSpPr>
        <p:cNvPr id="1" name=""/>
        <p:cNvGrpSpPr/>
        <p:nvPr/>
      </p:nvGrpSpPr>
      <p:grpSpPr>
        <a:xfrm>
          <a:off x="0" y="0"/>
          <a:ext cx="0" cy="0"/>
          <a:chOff x="0" y="0"/>
          <a:chExt cx="0" cy="0"/>
        </a:xfrm>
      </p:grpSpPr>
      <p:sp>
        <p:nvSpPr>
          <p:cNvPr id="9" name="Picture Placeholder 9"/>
          <p:cNvSpPr>
            <a:spLocks noGrp="1"/>
          </p:cNvSpPr>
          <p:nvPr>
            <p:ph type="pic" sz="quarter" idx="12"/>
          </p:nvPr>
        </p:nvSpPr>
        <p:spPr>
          <a:xfrm>
            <a:off x="10069304" y="3915515"/>
            <a:ext cx="4338322" cy="7660560"/>
          </a:xfrm>
          <a:noFill/>
        </p:spPr>
        <p:txBody>
          <a:bodyPr>
            <a:normAutofit/>
          </a:bodyPr>
          <a:lstStyle>
            <a:lvl1pPr marL="0" indent="0">
              <a:buNone/>
              <a:defRPr sz="21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2188671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Big Image Placeholder">
    <p:spTree>
      <p:nvGrpSpPr>
        <p:cNvPr id="1" name=""/>
        <p:cNvGrpSpPr/>
        <p:nvPr/>
      </p:nvGrpSpPr>
      <p:grpSpPr>
        <a:xfrm>
          <a:off x="0" y="0"/>
          <a:ext cx="0" cy="0"/>
          <a:chOff x="0" y="0"/>
          <a:chExt cx="0" cy="0"/>
        </a:xfrm>
      </p:grpSpPr>
      <p:sp>
        <p:nvSpPr>
          <p:cNvPr id="9" name="Picture Placeholder 9"/>
          <p:cNvSpPr>
            <a:spLocks noGrp="1"/>
          </p:cNvSpPr>
          <p:nvPr>
            <p:ph type="pic" sz="quarter" idx="12"/>
          </p:nvPr>
        </p:nvSpPr>
        <p:spPr>
          <a:xfrm>
            <a:off x="-18288" y="3209115"/>
            <a:ext cx="24395938" cy="7458886"/>
          </a:xfrm>
          <a:noFill/>
        </p:spPr>
        <p:txBody>
          <a:bodyPr>
            <a:normAutofit/>
          </a:bodyPr>
          <a:lstStyle>
            <a:lvl1pPr marL="0" indent="0">
              <a:buNone/>
              <a:defRPr sz="21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16587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22679234" y="818652"/>
            <a:ext cx="738273" cy="553961"/>
          </a:xfrm>
          <a:prstGeom prst="rect">
            <a:avLst/>
          </a:prstGeom>
          <a:noFill/>
        </p:spPr>
        <p:txBody>
          <a:bodyPr wrap="none" lIns="182843" tIns="91422" rIns="182843" bIns="91422" rtlCol="0">
            <a:spAutoFit/>
          </a:bodyPr>
          <a:lstStyle/>
          <a:p>
            <a:pPr algn="ctr"/>
            <a:fld id="{260E2A6B-A809-4840-BF14-8648BC0BDF87}" type="slidenum">
              <a:rPr lang="id-ID" sz="2400" b="1" smtClean="0">
                <a:solidFill>
                  <a:schemeClr val="tx1"/>
                </a:solidFill>
                <a:latin typeface="Lato Light"/>
                <a:cs typeface="Lato Light"/>
              </a:rPr>
              <a:pPr algn="ctr"/>
              <a:t>‹#›</a:t>
            </a:fld>
            <a:endParaRPr lang="id-ID" sz="2400" dirty="0">
              <a:solidFill>
                <a:schemeClr val="tx1"/>
              </a:solidFill>
              <a:latin typeface="Lato Light"/>
              <a:cs typeface="Lato Light"/>
            </a:endParaRPr>
          </a:p>
        </p:txBody>
      </p:sp>
      <p:sp>
        <p:nvSpPr>
          <p:cNvPr id="14" name="Oval 13"/>
          <p:cNvSpPr/>
          <p:nvPr userDrawn="1"/>
        </p:nvSpPr>
        <p:spPr>
          <a:xfrm>
            <a:off x="22708637" y="751014"/>
            <a:ext cx="687533" cy="687533"/>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dirty="0">
              <a:solidFill>
                <a:schemeClr val="tx1"/>
              </a:solidFill>
              <a:latin typeface="Lato Light"/>
              <a:cs typeface="Lato Light"/>
            </a:endParaRPr>
          </a:p>
        </p:txBody>
      </p:sp>
      <p:sp>
        <p:nvSpPr>
          <p:cNvPr id="6" name="Rectangle 5"/>
          <p:cNvSpPr/>
          <p:nvPr userDrawn="1"/>
        </p:nvSpPr>
        <p:spPr>
          <a:xfrm>
            <a:off x="10396805" y="0"/>
            <a:ext cx="3611504" cy="27779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7" r:id="rId1"/>
    <p:sldLayoutId id="2147483752" r:id="rId2"/>
    <p:sldLayoutId id="2147483968" r:id="rId3"/>
    <p:sldLayoutId id="2147484027" r:id="rId4"/>
    <p:sldLayoutId id="2147484028" r:id="rId5"/>
    <p:sldLayoutId id="2147484035" r:id="rId6"/>
    <p:sldLayoutId id="2147484036" r:id="rId7"/>
    <p:sldLayoutId id="2147484038" r:id="rId8"/>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hdr="0" ftr="0" dt="0"/>
  <p:txStyles>
    <p:titleStyle>
      <a:lvl1pPr algn="l" defTabSz="1828434" rtl="0" eaLnBrk="1" latinLnBrk="0" hangingPunct="1">
        <a:lnSpc>
          <a:spcPct val="90000"/>
        </a:lnSpc>
        <a:spcBef>
          <a:spcPct val="0"/>
        </a:spcBef>
        <a:buNone/>
        <a:defRPr lang="en-US" sz="6000" kern="1200">
          <a:solidFill>
            <a:schemeClr val="tx1"/>
          </a:solidFill>
          <a:latin typeface="Lato Light"/>
          <a:ea typeface="+mj-ea"/>
          <a:cs typeface="Lato Light"/>
        </a:defRPr>
      </a:lvl1pPr>
    </p:titleStyle>
    <p:body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Lato Light"/>
          <a:ea typeface="+mn-ea"/>
          <a:cs typeface="Lato Light"/>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Lato Light"/>
          <a:ea typeface="+mn-ea"/>
          <a:cs typeface="Lato Light"/>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Lato Light"/>
          <a:ea typeface="+mn-ea"/>
          <a:cs typeface="Lato Light"/>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Lato Light"/>
          <a:ea typeface="+mn-ea"/>
          <a:cs typeface="Lato Light"/>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Lato Light"/>
          <a:ea typeface="+mn-ea"/>
          <a:cs typeface="Lato Light"/>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shutterstock_193747298.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6570" b="6570"/>
          <a:stretch>
            <a:fillRect/>
          </a:stretch>
        </p:blipFill>
        <p:spPr/>
      </p:pic>
    </p:spTree>
    <p:extLst>
      <p:ext uri="{BB962C8B-B14F-4D97-AF65-F5344CB8AC3E}">
        <p14:creationId xmlns:p14="http://schemas.microsoft.com/office/powerpoint/2010/main" val="35889568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8" descr="tumblr_n4cmkfHsMO1st5lhmo1_1280.jpg">
            <a:extLst>
              <a:ext uri="{FF2B5EF4-FFF2-40B4-BE49-F238E27FC236}">
                <a16:creationId xmlns:a16="http://schemas.microsoft.com/office/drawing/2014/main" id="{F5BC286A-D68B-40A6-9034-9C431638545D}"/>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320" b="7320"/>
          <a:stretch>
            <a:fillRect/>
          </a:stretch>
        </p:blipFill>
        <p:spPr>
          <a:xfrm>
            <a:off x="-3176" y="0"/>
            <a:ext cx="24426546" cy="13716000"/>
          </a:xfrm>
        </p:spPr>
      </p:pic>
      <p:sp>
        <p:nvSpPr>
          <p:cNvPr id="4" name="Rectangle 3">
            <a:extLst>
              <a:ext uri="{FF2B5EF4-FFF2-40B4-BE49-F238E27FC236}">
                <a16:creationId xmlns:a16="http://schemas.microsoft.com/office/drawing/2014/main" id="{AB625837-DC81-42D5-B678-7778D4AEB623}"/>
              </a:ext>
            </a:extLst>
          </p:cNvPr>
          <p:cNvSpPr/>
          <p:nvPr/>
        </p:nvSpPr>
        <p:spPr>
          <a:xfrm>
            <a:off x="-3176" y="0"/>
            <a:ext cx="24380826" cy="13716000"/>
          </a:xfrm>
          <a:prstGeom prst="rect">
            <a:avLst/>
          </a:prstGeom>
          <a:solidFill>
            <a:srgbClr val="2C3744">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262CBB10-1878-40B4-9D80-0E987523908F}"/>
              </a:ext>
            </a:extLst>
          </p:cNvPr>
          <p:cNvGrpSpPr/>
          <p:nvPr/>
        </p:nvGrpSpPr>
        <p:grpSpPr>
          <a:xfrm>
            <a:off x="8887362" y="956606"/>
            <a:ext cx="6603090" cy="1457996"/>
            <a:chOff x="8887362" y="956606"/>
            <a:chExt cx="6603090" cy="1457996"/>
          </a:xfrm>
        </p:grpSpPr>
        <p:sp>
          <p:nvSpPr>
            <p:cNvPr id="6" name="TextBox 5">
              <a:extLst>
                <a:ext uri="{FF2B5EF4-FFF2-40B4-BE49-F238E27FC236}">
                  <a16:creationId xmlns:a16="http://schemas.microsoft.com/office/drawing/2014/main" id="{1365E852-A76A-4666-8F68-6E3166D298B9}"/>
                </a:ext>
              </a:extLst>
            </p:cNvPr>
            <p:cNvSpPr txBox="1"/>
            <p:nvPr/>
          </p:nvSpPr>
          <p:spPr>
            <a:xfrm>
              <a:off x="8887362" y="956606"/>
              <a:ext cx="6603090" cy="978729"/>
            </a:xfrm>
            <a:prstGeom prst="rect">
              <a:avLst/>
            </a:prstGeom>
            <a:noFill/>
          </p:spPr>
          <p:txBody>
            <a:bodyPr wrap="none" rtlCol="0">
              <a:spAutoFit/>
            </a:bodyPr>
            <a:lstStyle/>
            <a:p>
              <a:pPr algn="ctr">
                <a:lnSpc>
                  <a:spcPct val="80000"/>
                </a:lnSpc>
              </a:pPr>
              <a:r>
                <a:rPr lang="en-US" sz="7200" dirty="0">
                  <a:solidFill>
                    <a:schemeClr val="bg1"/>
                  </a:solidFill>
                  <a:latin typeface="Lato Black"/>
                  <a:cs typeface="Lato Black"/>
                </a:rPr>
                <a:t>The Instrument</a:t>
              </a:r>
            </a:p>
          </p:txBody>
        </p:sp>
        <p:sp>
          <p:nvSpPr>
            <p:cNvPr id="7" name="TextBox 6">
              <a:extLst>
                <a:ext uri="{FF2B5EF4-FFF2-40B4-BE49-F238E27FC236}">
                  <a16:creationId xmlns:a16="http://schemas.microsoft.com/office/drawing/2014/main" id="{CAF79D97-5B93-4478-8E30-A30C5F3F577A}"/>
                </a:ext>
              </a:extLst>
            </p:cNvPr>
            <p:cNvSpPr txBox="1"/>
            <p:nvPr/>
          </p:nvSpPr>
          <p:spPr>
            <a:xfrm>
              <a:off x="10189165" y="1879071"/>
              <a:ext cx="4123245" cy="535531"/>
            </a:xfrm>
            <a:prstGeom prst="rect">
              <a:avLst/>
            </a:prstGeom>
            <a:noFill/>
          </p:spPr>
          <p:txBody>
            <a:bodyPr wrap="none" rtlCol="0">
              <a:spAutoFit/>
            </a:bodyPr>
            <a:lstStyle/>
            <a:p>
              <a:pPr algn="ctr">
                <a:lnSpc>
                  <a:spcPct val="80000"/>
                </a:lnSpc>
              </a:pPr>
              <a:r>
                <a:rPr lang="en-US" dirty="0">
                  <a:solidFill>
                    <a:schemeClr val="bg1"/>
                  </a:solidFill>
                  <a:latin typeface="Lato Light"/>
                  <a:cs typeface="Lato Light"/>
                </a:rPr>
                <a:t>Writing this section</a:t>
              </a:r>
            </a:p>
          </p:txBody>
        </p:sp>
      </p:grpSp>
      <p:sp>
        <p:nvSpPr>
          <p:cNvPr id="37" name="TextBox 36">
            <a:extLst>
              <a:ext uri="{FF2B5EF4-FFF2-40B4-BE49-F238E27FC236}">
                <a16:creationId xmlns:a16="http://schemas.microsoft.com/office/drawing/2014/main" id="{5A1AD2C4-AE38-4D13-9448-98DCDAF61181}"/>
              </a:ext>
            </a:extLst>
          </p:cNvPr>
          <p:cNvSpPr txBox="1"/>
          <p:nvPr/>
        </p:nvSpPr>
        <p:spPr>
          <a:xfrm>
            <a:off x="15938714" y="3222524"/>
            <a:ext cx="7894176" cy="2554545"/>
          </a:xfrm>
          <a:prstGeom prst="rect">
            <a:avLst/>
          </a:prstGeom>
          <a:noFill/>
        </p:spPr>
        <p:txBody>
          <a:bodyPr wrap="square" rtlCol="0">
            <a:spAutoFit/>
          </a:bodyPr>
          <a:lstStyle/>
          <a:p>
            <a:r>
              <a:rPr lang="en-US" sz="4000" dirty="0">
                <a:solidFill>
                  <a:schemeClr val="bg1"/>
                </a:solidFill>
                <a:latin typeface="Lato Light"/>
                <a:cs typeface="Lato Light"/>
              </a:rPr>
              <a:t>What instruments will you use to gather data to answer your research questions? Describe the instruments.</a:t>
            </a:r>
          </a:p>
        </p:txBody>
      </p:sp>
      <p:sp>
        <p:nvSpPr>
          <p:cNvPr id="48" name="TextBox 47">
            <a:extLst>
              <a:ext uri="{FF2B5EF4-FFF2-40B4-BE49-F238E27FC236}">
                <a16:creationId xmlns:a16="http://schemas.microsoft.com/office/drawing/2014/main" id="{ECED67F2-D40B-4320-B8F6-AACC5B7C2456}"/>
              </a:ext>
            </a:extLst>
          </p:cNvPr>
          <p:cNvSpPr txBox="1"/>
          <p:nvPr/>
        </p:nvSpPr>
        <p:spPr>
          <a:xfrm>
            <a:off x="15938714" y="5993853"/>
            <a:ext cx="7894176" cy="1323439"/>
          </a:xfrm>
          <a:prstGeom prst="rect">
            <a:avLst/>
          </a:prstGeom>
          <a:noFill/>
        </p:spPr>
        <p:txBody>
          <a:bodyPr wrap="square" rtlCol="0">
            <a:spAutoFit/>
          </a:bodyPr>
          <a:lstStyle/>
          <a:p>
            <a:r>
              <a:rPr lang="en-US" sz="4000" dirty="0">
                <a:solidFill>
                  <a:schemeClr val="bg1"/>
                </a:solidFill>
                <a:latin typeface="Lato Light"/>
                <a:cs typeface="Lato Light"/>
              </a:rPr>
              <a:t>Why did you choose these instruments?</a:t>
            </a:r>
          </a:p>
        </p:txBody>
      </p:sp>
      <p:sp>
        <p:nvSpPr>
          <p:cNvPr id="49" name="TextBox 48">
            <a:extLst>
              <a:ext uri="{FF2B5EF4-FFF2-40B4-BE49-F238E27FC236}">
                <a16:creationId xmlns:a16="http://schemas.microsoft.com/office/drawing/2014/main" id="{F746E512-C5E3-4596-AF24-ED9C58228EBB}"/>
              </a:ext>
            </a:extLst>
          </p:cNvPr>
          <p:cNvSpPr txBox="1"/>
          <p:nvPr/>
        </p:nvSpPr>
        <p:spPr>
          <a:xfrm>
            <a:off x="15938714" y="7615499"/>
            <a:ext cx="7894176" cy="2554545"/>
          </a:xfrm>
          <a:prstGeom prst="rect">
            <a:avLst/>
          </a:prstGeom>
          <a:noFill/>
        </p:spPr>
        <p:txBody>
          <a:bodyPr wrap="square" rtlCol="0">
            <a:spAutoFit/>
          </a:bodyPr>
          <a:lstStyle/>
          <a:p>
            <a:r>
              <a:rPr lang="en-US" sz="4000" dirty="0">
                <a:solidFill>
                  <a:schemeClr val="bg1"/>
                </a:solidFill>
                <a:latin typeface="Lato Light"/>
                <a:cs typeface="Lato Light"/>
              </a:rPr>
              <a:t>What are the major parts of your instruments including the major variables and sub-variables to be measured?</a:t>
            </a:r>
          </a:p>
        </p:txBody>
      </p:sp>
      <p:sp>
        <p:nvSpPr>
          <p:cNvPr id="50" name="TextBox 49">
            <a:extLst>
              <a:ext uri="{FF2B5EF4-FFF2-40B4-BE49-F238E27FC236}">
                <a16:creationId xmlns:a16="http://schemas.microsoft.com/office/drawing/2014/main" id="{6EC05BA6-2B3C-4679-AB6E-F3F0E9F29119}"/>
              </a:ext>
            </a:extLst>
          </p:cNvPr>
          <p:cNvSpPr txBox="1"/>
          <p:nvPr/>
        </p:nvSpPr>
        <p:spPr>
          <a:xfrm>
            <a:off x="15938714" y="10670067"/>
            <a:ext cx="7894176" cy="762516"/>
          </a:xfrm>
          <a:prstGeom prst="rect">
            <a:avLst/>
          </a:prstGeom>
          <a:noFill/>
        </p:spPr>
        <p:txBody>
          <a:bodyPr wrap="square" rtlCol="0">
            <a:spAutoFit/>
          </a:bodyPr>
          <a:lstStyle/>
          <a:p>
            <a:pPr>
              <a:lnSpc>
                <a:spcPct val="120000"/>
              </a:lnSpc>
            </a:pPr>
            <a:r>
              <a:rPr lang="en-US" sz="4000" dirty="0">
                <a:solidFill>
                  <a:schemeClr val="bg1"/>
                </a:solidFill>
                <a:latin typeface="Lato Light"/>
                <a:cs typeface="Lato Light"/>
              </a:rPr>
              <a:t>What rating scale will you use?</a:t>
            </a:r>
          </a:p>
        </p:txBody>
      </p:sp>
      <p:sp>
        <p:nvSpPr>
          <p:cNvPr id="52" name="Oval 51">
            <a:extLst>
              <a:ext uri="{FF2B5EF4-FFF2-40B4-BE49-F238E27FC236}">
                <a16:creationId xmlns:a16="http://schemas.microsoft.com/office/drawing/2014/main" id="{869DC2EF-5863-4F4E-8141-4AD0BE48F0EB}"/>
              </a:ext>
            </a:extLst>
          </p:cNvPr>
          <p:cNvSpPr/>
          <p:nvPr/>
        </p:nvSpPr>
        <p:spPr>
          <a:xfrm>
            <a:off x="13736593" y="3450968"/>
            <a:ext cx="1799731" cy="1800200"/>
          </a:xfrm>
          <a:prstGeom prst="ellipse">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sz="5400" b="1" dirty="0">
                <a:solidFill>
                  <a:schemeClr val="bg1"/>
                </a:solidFill>
              </a:rPr>
              <a:t>01</a:t>
            </a:r>
          </a:p>
        </p:txBody>
      </p:sp>
      <p:sp>
        <p:nvSpPr>
          <p:cNvPr id="53" name="Oval 52">
            <a:extLst>
              <a:ext uri="{FF2B5EF4-FFF2-40B4-BE49-F238E27FC236}">
                <a16:creationId xmlns:a16="http://schemas.microsoft.com/office/drawing/2014/main" id="{0D006B5C-8616-40C7-B851-FD51B3374AFB}"/>
              </a:ext>
            </a:extLst>
          </p:cNvPr>
          <p:cNvSpPr/>
          <p:nvPr/>
        </p:nvSpPr>
        <p:spPr>
          <a:xfrm>
            <a:off x="13736593" y="5783265"/>
            <a:ext cx="1799731" cy="1800200"/>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sz="5400" b="1" dirty="0">
                <a:solidFill>
                  <a:schemeClr val="bg1"/>
                </a:solidFill>
              </a:rPr>
              <a:t>02</a:t>
            </a:r>
          </a:p>
        </p:txBody>
      </p:sp>
      <p:sp>
        <p:nvSpPr>
          <p:cNvPr id="54" name="Oval 53">
            <a:extLst>
              <a:ext uri="{FF2B5EF4-FFF2-40B4-BE49-F238E27FC236}">
                <a16:creationId xmlns:a16="http://schemas.microsoft.com/office/drawing/2014/main" id="{19DE115D-1066-4B65-968A-4FDB454C2A62}"/>
              </a:ext>
            </a:extLst>
          </p:cNvPr>
          <p:cNvSpPr/>
          <p:nvPr/>
        </p:nvSpPr>
        <p:spPr>
          <a:xfrm>
            <a:off x="13736593" y="8028120"/>
            <a:ext cx="1799731" cy="1800200"/>
          </a:xfrm>
          <a:prstGeom prst="ellipse">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sz="5400" b="1" dirty="0">
                <a:solidFill>
                  <a:schemeClr val="bg1"/>
                </a:solidFill>
              </a:rPr>
              <a:t>03</a:t>
            </a:r>
          </a:p>
        </p:txBody>
      </p:sp>
      <p:sp>
        <p:nvSpPr>
          <p:cNvPr id="55" name="Oval 54">
            <a:extLst>
              <a:ext uri="{FF2B5EF4-FFF2-40B4-BE49-F238E27FC236}">
                <a16:creationId xmlns:a16="http://schemas.microsoft.com/office/drawing/2014/main" id="{22CA9CC2-4476-4CC0-8501-2A6549875B5C}"/>
              </a:ext>
            </a:extLst>
          </p:cNvPr>
          <p:cNvSpPr/>
          <p:nvPr/>
        </p:nvSpPr>
        <p:spPr>
          <a:xfrm>
            <a:off x="13736593" y="10172602"/>
            <a:ext cx="1799731" cy="1800200"/>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sz="5400" b="1" dirty="0">
                <a:solidFill>
                  <a:schemeClr val="bg1"/>
                </a:solidFill>
              </a:rPr>
              <a:t>04</a:t>
            </a:r>
          </a:p>
        </p:txBody>
      </p:sp>
      <p:pic>
        <p:nvPicPr>
          <p:cNvPr id="56" name="Picture 55">
            <a:hlinkClick r:id="rId4" action="ppaction://hlinksldjump"/>
            <a:extLst>
              <a:ext uri="{FF2B5EF4-FFF2-40B4-BE49-F238E27FC236}">
                <a16:creationId xmlns:a16="http://schemas.microsoft.com/office/drawing/2014/main" id="{0437F8A2-944E-4A7E-8032-2E8BF23EC5E0}"/>
              </a:ext>
            </a:extLst>
          </p:cNvPr>
          <p:cNvPicPr>
            <a:picLocks noChangeAspect="1"/>
          </p:cNvPicPr>
          <p:nvPr/>
        </p:nvPicPr>
        <p:blipFill>
          <a:blip r:embed="rId5">
            <a:duotone>
              <a:schemeClr val="bg2">
                <a:shade val="45000"/>
                <a:satMod val="135000"/>
              </a:schemeClr>
              <a:prstClr val="white"/>
            </a:duotone>
          </a:blip>
          <a:stretch>
            <a:fillRect/>
          </a:stretch>
        </p:blipFill>
        <p:spPr>
          <a:xfrm>
            <a:off x="18606591" y="11920448"/>
            <a:ext cx="4906884" cy="1524778"/>
          </a:xfrm>
          <a:prstGeom prst="rect">
            <a:avLst/>
          </a:prstGeom>
        </p:spPr>
      </p:pic>
      <p:sp>
        <p:nvSpPr>
          <p:cNvPr id="58" name="TextBox 57">
            <a:extLst>
              <a:ext uri="{FF2B5EF4-FFF2-40B4-BE49-F238E27FC236}">
                <a16:creationId xmlns:a16="http://schemas.microsoft.com/office/drawing/2014/main" id="{7C60453C-E157-4CFE-AEC8-D0F59594946D}"/>
              </a:ext>
            </a:extLst>
          </p:cNvPr>
          <p:cNvSpPr txBox="1"/>
          <p:nvPr/>
        </p:nvSpPr>
        <p:spPr>
          <a:xfrm>
            <a:off x="1114510" y="2857800"/>
            <a:ext cx="11504210" cy="9115002"/>
          </a:xfrm>
          <a:prstGeom prst="rect">
            <a:avLst/>
          </a:prstGeom>
          <a:noFill/>
        </p:spPr>
        <p:txBody>
          <a:bodyPr wrap="square" lIns="243852" tIns="121926" rIns="243852" bIns="121926" rtlCol="0">
            <a:noAutofit/>
          </a:bodyPr>
          <a:lstStyle/>
          <a:p>
            <a:r>
              <a:rPr lang="en-PH" dirty="0">
                <a:solidFill>
                  <a:schemeClr val="bg1"/>
                </a:solidFill>
                <a:latin typeface="+mj-lt"/>
                <a:cs typeface="Lato Black"/>
              </a:rPr>
              <a:t>A cover letter addressed to the researchers is attached to the questionnaire explaining the research, its rationale and purpose, and the general instructions on how to fill out the form. The questionnaire is composed of four parts. Part one seeks to gather data regarding the demographic profile of the respondents which includes their sex, age, and SHS strand. Part two of the questionnaire lists down all available forms of social media and instructs the respondent to check those which they use, as many as applies. Part three seeks to determine how frequent the respondents use social media by asking them to rate their level of frequency to 10 statements. Possible responses are limited to a five-point Likert scale: (5) Always, (4) Often; (3) Sometimes; (2) Seldom; (1) Never.</a:t>
            </a:r>
          </a:p>
        </p:txBody>
      </p:sp>
    </p:spTree>
    <p:extLst>
      <p:ext uri="{BB962C8B-B14F-4D97-AF65-F5344CB8AC3E}">
        <p14:creationId xmlns:p14="http://schemas.microsoft.com/office/powerpoint/2010/main" val="3666642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24377650" cy="13716000"/>
          </a:xfrm>
          <a:prstGeom prst="rect">
            <a:avLst/>
          </a:prstGeom>
          <a:solidFill>
            <a:schemeClr val="bg1"/>
          </a:solidFill>
          <a:ln>
            <a:noFill/>
          </a:ln>
          <a:effectLst/>
        </p:spPr>
      </p:sp>
      <p:pic>
        <p:nvPicPr>
          <p:cNvPr id="4" name="Picture Placeholder 3">
            <a:extLst>
              <a:ext uri="{FF2B5EF4-FFF2-40B4-BE49-F238E27FC236}">
                <a16:creationId xmlns:a16="http://schemas.microsoft.com/office/drawing/2014/main" id="{A129BC70-D16D-48DF-AA40-2D5E306484EC}"/>
              </a:ext>
            </a:extLst>
          </p:cNvPr>
          <p:cNvPicPr>
            <a:picLocks noGrp="1" noChangeAspect="1"/>
          </p:cNvPicPr>
          <p:nvPr>
            <p:ph type="pic" sz="quarter" idx="13"/>
          </p:nvPr>
        </p:nvPicPr>
        <p:blipFill rotWithShape="1">
          <a:blip r:embed="rId2">
            <a:duotone>
              <a:prstClr val="black"/>
              <a:prstClr val="white"/>
            </a:duotone>
            <a:extLst>
              <a:ext uri="{28A0092B-C50C-407E-A947-70E740481C1C}">
                <a14:useLocalDpi xmlns:a14="http://schemas.microsoft.com/office/drawing/2010/main" val="0"/>
              </a:ext>
            </a:extLst>
          </a:blip>
          <a:srcRect r="26"/>
          <a:stretch/>
        </p:blipFill>
        <p:spPr>
          <a:xfrm>
            <a:off x="20" y="10"/>
            <a:ext cx="24377630" cy="13715990"/>
          </a:xfrm>
          <a:prstGeom prst="rect">
            <a:avLst/>
          </a:prstGeom>
        </p:spPr>
      </p:pic>
      <p:sp>
        <p:nvSpPr>
          <p:cNvPr id="8" name="Rectangle 7">
            <a:extLst>
              <a:ext uri="{FF2B5EF4-FFF2-40B4-BE49-F238E27FC236}">
                <a16:creationId xmlns:a16="http://schemas.microsoft.com/office/drawing/2014/main" id="{CC127043-D82D-4569-864F-A8A929B3B5C5}"/>
              </a:ext>
            </a:extLst>
          </p:cNvPr>
          <p:cNvSpPr/>
          <p:nvPr/>
        </p:nvSpPr>
        <p:spPr>
          <a:xfrm>
            <a:off x="-3176" y="0"/>
            <a:ext cx="24380826" cy="13716000"/>
          </a:xfrm>
          <a:prstGeom prst="rect">
            <a:avLst/>
          </a:prstGeom>
          <a:solidFill>
            <a:srgbClr val="2C3744">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2593EE7-7B8D-45C8-B996-718907449D8C}"/>
              </a:ext>
            </a:extLst>
          </p:cNvPr>
          <p:cNvGrpSpPr/>
          <p:nvPr/>
        </p:nvGrpSpPr>
        <p:grpSpPr>
          <a:xfrm>
            <a:off x="8597222" y="956606"/>
            <a:ext cx="7183377" cy="1457996"/>
            <a:chOff x="8597222" y="956606"/>
            <a:chExt cx="7183377" cy="1457996"/>
          </a:xfrm>
        </p:grpSpPr>
        <p:sp>
          <p:nvSpPr>
            <p:cNvPr id="12" name="TextBox 11">
              <a:extLst>
                <a:ext uri="{FF2B5EF4-FFF2-40B4-BE49-F238E27FC236}">
                  <a16:creationId xmlns:a16="http://schemas.microsoft.com/office/drawing/2014/main" id="{ED32B3A7-75EC-4A1F-9274-E84F17B80738}"/>
                </a:ext>
              </a:extLst>
            </p:cNvPr>
            <p:cNvSpPr txBox="1"/>
            <p:nvPr/>
          </p:nvSpPr>
          <p:spPr>
            <a:xfrm>
              <a:off x="8597222" y="956606"/>
              <a:ext cx="7183377" cy="978729"/>
            </a:xfrm>
            <a:prstGeom prst="rect">
              <a:avLst/>
            </a:prstGeom>
            <a:noFill/>
          </p:spPr>
          <p:txBody>
            <a:bodyPr wrap="none" rtlCol="0">
              <a:spAutoFit/>
            </a:bodyPr>
            <a:lstStyle/>
            <a:p>
              <a:pPr algn="ctr">
                <a:lnSpc>
                  <a:spcPct val="80000"/>
                </a:lnSpc>
              </a:pPr>
              <a:r>
                <a:rPr lang="en-US" sz="7200" dirty="0">
                  <a:solidFill>
                    <a:schemeClr val="bg1"/>
                  </a:solidFill>
                  <a:latin typeface="Lato Black"/>
                  <a:cs typeface="Lato Black"/>
                </a:rPr>
                <a:t>The Intervention</a:t>
              </a:r>
            </a:p>
          </p:txBody>
        </p:sp>
        <p:sp>
          <p:nvSpPr>
            <p:cNvPr id="14" name="TextBox 13">
              <a:extLst>
                <a:ext uri="{FF2B5EF4-FFF2-40B4-BE49-F238E27FC236}">
                  <a16:creationId xmlns:a16="http://schemas.microsoft.com/office/drawing/2014/main" id="{3FD16C4A-5A31-4C99-8697-ADA8685ADF69}"/>
                </a:ext>
              </a:extLst>
            </p:cNvPr>
            <p:cNvSpPr txBox="1"/>
            <p:nvPr/>
          </p:nvSpPr>
          <p:spPr>
            <a:xfrm>
              <a:off x="10453051" y="1879071"/>
              <a:ext cx="3595471" cy="535531"/>
            </a:xfrm>
            <a:prstGeom prst="rect">
              <a:avLst/>
            </a:prstGeom>
            <a:noFill/>
          </p:spPr>
          <p:txBody>
            <a:bodyPr wrap="none" rtlCol="0">
              <a:spAutoFit/>
            </a:bodyPr>
            <a:lstStyle/>
            <a:p>
              <a:pPr algn="ctr">
                <a:lnSpc>
                  <a:spcPct val="80000"/>
                </a:lnSpc>
              </a:pPr>
              <a:r>
                <a:rPr lang="en-US" dirty="0">
                  <a:solidFill>
                    <a:schemeClr val="bg1"/>
                  </a:solidFill>
                  <a:latin typeface="Lato Light"/>
                  <a:cs typeface="Lato Light"/>
                </a:rPr>
                <a:t>What treatment?</a:t>
              </a:r>
            </a:p>
          </p:txBody>
        </p:sp>
      </p:grpSp>
      <p:sp>
        <p:nvSpPr>
          <p:cNvPr id="9" name="Rectangle 8">
            <a:extLst>
              <a:ext uri="{FF2B5EF4-FFF2-40B4-BE49-F238E27FC236}">
                <a16:creationId xmlns:a16="http://schemas.microsoft.com/office/drawing/2014/main" id="{9EE6F5A8-F596-4523-ADE6-79BC8613707F}"/>
              </a:ext>
            </a:extLst>
          </p:cNvPr>
          <p:cNvSpPr/>
          <p:nvPr/>
        </p:nvSpPr>
        <p:spPr>
          <a:xfrm>
            <a:off x="1275541" y="6537504"/>
            <a:ext cx="8974726" cy="5355322"/>
          </a:xfrm>
          <a:prstGeom prst="rect">
            <a:avLst/>
          </a:prstGeom>
        </p:spPr>
        <p:txBody>
          <a:bodyPr wrap="square" lIns="182889" tIns="91445" rIns="182889" bIns="91445">
            <a:spAutoFit/>
          </a:bodyPr>
          <a:lstStyle/>
          <a:p>
            <a:pPr algn="ctr"/>
            <a:r>
              <a:rPr lang="en-PH" sz="4800" dirty="0">
                <a:solidFill>
                  <a:schemeClr val="bg1"/>
                </a:solidFill>
                <a:cs typeface="Lato Light"/>
              </a:rPr>
              <a:t>Clearly and completely describe how the intervention will be implemented, such that the reader can replicate the intervention.</a:t>
            </a:r>
          </a:p>
          <a:p>
            <a:pPr algn="ctr"/>
            <a:r>
              <a:rPr lang="en-PH" sz="4800" dirty="0">
                <a:solidFill>
                  <a:schemeClr val="bg1"/>
                </a:solidFill>
                <a:cs typeface="Lato Light"/>
              </a:rPr>
              <a:t>Describe what happens in comparison group.</a:t>
            </a:r>
          </a:p>
        </p:txBody>
      </p:sp>
      <p:sp>
        <p:nvSpPr>
          <p:cNvPr id="26" name="Rectangle 25">
            <a:extLst>
              <a:ext uri="{FF2B5EF4-FFF2-40B4-BE49-F238E27FC236}">
                <a16:creationId xmlns:a16="http://schemas.microsoft.com/office/drawing/2014/main" id="{4F94AA02-1082-4AFE-99FB-40960217DC1C}"/>
              </a:ext>
            </a:extLst>
          </p:cNvPr>
          <p:cNvSpPr/>
          <p:nvPr/>
        </p:nvSpPr>
        <p:spPr>
          <a:xfrm>
            <a:off x="12999731" y="4537949"/>
            <a:ext cx="10790375" cy="2031335"/>
          </a:xfrm>
          <a:prstGeom prst="rect">
            <a:avLst/>
          </a:prstGeom>
        </p:spPr>
        <p:txBody>
          <a:bodyPr wrap="square" lIns="182889" tIns="91445" rIns="182889" bIns="91445">
            <a:spAutoFit/>
          </a:bodyPr>
          <a:lstStyle/>
          <a:p>
            <a:r>
              <a:rPr lang="en-PH" sz="4000" dirty="0">
                <a:solidFill>
                  <a:schemeClr val="bg1"/>
                </a:solidFill>
                <a:cs typeface="Lato Light"/>
              </a:rPr>
              <a:t>How many groups are there? Describe the group(s). If there are two, state the similarities and differences.</a:t>
            </a:r>
          </a:p>
        </p:txBody>
      </p:sp>
      <p:sp>
        <p:nvSpPr>
          <p:cNvPr id="27" name="Rectangle 26">
            <a:extLst>
              <a:ext uri="{FF2B5EF4-FFF2-40B4-BE49-F238E27FC236}">
                <a16:creationId xmlns:a16="http://schemas.microsoft.com/office/drawing/2014/main" id="{110CD38F-FE8E-4E36-BA23-409717FC7041}"/>
              </a:ext>
            </a:extLst>
          </p:cNvPr>
          <p:cNvSpPr/>
          <p:nvPr/>
        </p:nvSpPr>
        <p:spPr>
          <a:xfrm>
            <a:off x="12999731" y="6718121"/>
            <a:ext cx="10637520" cy="2031335"/>
          </a:xfrm>
          <a:prstGeom prst="rect">
            <a:avLst/>
          </a:prstGeom>
        </p:spPr>
        <p:txBody>
          <a:bodyPr wrap="square" lIns="182889" tIns="91445" rIns="182889" bIns="91445">
            <a:spAutoFit/>
          </a:bodyPr>
          <a:lstStyle/>
          <a:p>
            <a:r>
              <a:rPr lang="en-PH" sz="4000" dirty="0">
                <a:solidFill>
                  <a:schemeClr val="bg1"/>
                </a:solidFill>
                <a:cs typeface="Lato Light"/>
              </a:rPr>
              <a:t>What will happen to each group in the experiment that you intend to do? Discuss the procedure step-by-step.</a:t>
            </a:r>
          </a:p>
        </p:txBody>
      </p:sp>
      <p:sp>
        <p:nvSpPr>
          <p:cNvPr id="29" name="Rectangle 28">
            <a:extLst>
              <a:ext uri="{FF2B5EF4-FFF2-40B4-BE49-F238E27FC236}">
                <a16:creationId xmlns:a16="http://schemas.microsoft.com/office/drawing/2014/main" id="{752B9798-47DB-4E24-91AD-7F71F652BBB3}"/>
              </a:ext>
            </a:extLst>
          </p:cNvPr>
          <p:cNvSpPr/>
          <p:nvPr/>
        </p:nvSpPr>
        <p:spPr>
          <a:xfrm>
            <a:off x="12999731" y="8987919"/>
            <a:ext cx="10637520" cy="2031335"/>
          </a:xfrm>
          <a:prstGeom prst="rect">
            <a:avLst/>
          </a:prstGeom>
        </p:spPr>
        <p:txBody>
          <a:bodyPr wrap="square" lIns="182889" tIns="91445" rIns="182889" bIns="91445">
            <a:spAutoFit/>
          </a:bodyPr>
          <a:lstStyle/>
          <a:p>
            <a:r>
              <a:rPr lang="en-PH" sz="4000" dirty="0">
                <a:solidFill>
                  <a:schemeClr val="bg1"/>
                </a:solidFill>
                <a:cs typeface="Lato Light"/>
              </a:rPr>
              <a:t>Explain what each participant will do in each step. Also, describe how long each of these steps will take.</a:t>
            </a:r>
          </a:p>
        </p:txBody>
      </p:sp>
      <p:sp>
        <p:nvSpPr>
          <p:cNvPr id="32" name="Rectangle 31">
            <a:extLst>
              <a:ext uri="{FF2B5EF4-FFF2-40B4-BE49-F238E27FC236}">
                <a16:creationId xmlns:a16="http://schemas.microsoft.com/office/drawing/2014/main" id="{CD150069-BC3A-4BC9-BFDC-D68665CD9CD1}"/>
              </a:ext>
            </a:extLst>
          </p:cNvPr>
          <p:cNvSpPr/>
          <p:nvPr/>
        </p:nvSpPr>
        <p:spPr>
          <a:xfrm>
            <a:off x="11609939" y="8987919"/>
            <a:ext cx="1315161" cy="1315509"/>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33" name="TextBox 32">
            <a:extLst>
              <a:ext uri="{FF2B5EF4-FFF2-40B4-BE49-F238E27FC236}">
                <a16:creationId xmlns:a16="http://schemas.microsoft.com/office/drawing/2014/main" id="{00F143A4-D9EF-4E58-9032-93DF24D39B6C}"/>
              </a:ext>
            </a:extLst>
          </p:cNvPr>
          <p:cNvSpPr txBox="1"/>
          <p:nvPr/>
        </p:nvSpPr>
        <p:spPr>
          <a:xfrm>
            <a:off x="11716050" y="8994223"/>
            <a:ext cx="1102939" cy="1395256"/>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3</a:t>
            </a:r>
          </a:p>
        </p:txBody>
      </p:sp>
      <p:sp>
        <p:nvSpPr>
          <p:cNvPr id="34" name="Rectangle 33">
            <a:extLst>
              <a:ext uri="{FF2B5EF4-FFF2-40B4-BE49-F238E27FC236}">
                <a16:creationId xmlns:a16="http://schemas.microsoft.com/office/drawing/2014/main" id="{38E0E111-59D1-4B68-8442-80E470A800EC}"/>
              </a:ext>
            </a:extLst>
          </p:cNvPr>
          <p:cNvSpPr/>
          <p:nvPr/>
        </p:nvSpPr>
        <p:spPr>
          <a:xfrm>
            <a:off x="11609939" y="6695284"/>
            <a:ext cx="1315161" cy="1315509"/>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35" name="TextBox 34">
            <a:extLst>
              <a:ext uri="{FF2B5EF4-FFF2-40B4-BE49-F238E27FC236}">
                <a16:creationId xmlns:a16="http://schemas.microsoft.com/office/drawing/2014/main" id="{62FCD4D9-B806-4A87-810E-0D49F8AFEF67}"/>
              </a:ext>
            </a:extLst>
          </p:cNvPr>
          <p:cNvSpPr txBox="1"/>
          <p:nvPr/>
        </p:nvSpPr>
        <p:spPr>
          <a:xfrm>
            <a:off x="11716050" y="6666489"/>
            <a:ext cx="1102939" cy="1395256"/>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2</a:t>
            </a:r>
          </a:p>
        </p:txBody>
      </p:sp>
      <p:sp>
        <p:nvSpPr>
          <p:cNvPr id="36" name="Rectangle 35">
            <a:extLst>
              <a:ext uri="{FF2B5EF4-FFF2-40B4-BE49-F238E27FC236}">
                <a16:creationId xmlns:a16="http://schemas.microsoft.com/office/drawing/2014/main" id="{EB6FC822-F99C-4777-8DDF-3127A7D84682}"/>
              </a:ext>
            </a:extLst>
          </p:cNvPr>
          <p:cNvSpPr/>
          <p:nvPr/>
        </p:nvSpPr>
        <p:spPr>
          <a:xfrm>
            <a:off x="11609939" y="4926592"/>
            <a:ext cx="1315161" cy="1315509"/>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37" name="TextBox 36">
            <a:extLst>
              <a:ext uri="{FF2B5EF4-FFF2-40B4-BE49-F238E27FC236}">
                <a16:creationId xmlns:a16="http://schemas.microsoft.com/office/drawing/2014/main" id="{5F27E707-45E8-4974-B594-20569BFC6AF4}"/>
              </a:ext>
            </a:extLst>
          </p:cNvPr>
          <p:cNvSpPr txBox="1"/>
          <p:nvPr/>
        </p:nvSpPr>
        <p:spPr>
          <a:xfrm>
            <a:off x="11800201" y="4849770"/>
            <a:ext cx="934637" cy="1395253"/>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1</a:t>
            </a:r>
          </a:p>
        </p:txBody>
      </p:sp>
      <p:pic>
        <p:nvPicPr>
          <p:cNvPr id="38" name="Picture 37">
            <a:hlinkClick r:id="rId3" action="ppaction://hlinksldjump"/>
            <a:extLst>
              <a:ext uri="{FF2B5EF4-FFF2-40B4-BE49-F238E27FC236}">
                <a16:creationId xmlns:a16="http://schemas.microsoft.com/office/drawing/2014/main" id="{E577A6E5-F8CD-4841-9F3E-371F71B88853}"/>
              </a:ext>
            </a:extLst>
          </p:cNvPr>
          <p:cNvPicPr>
            <a:picLocks noChangeAspect="1"/>
          </p:cNvPicPr>
          <p:nvPr/>
        </p:nvPicPr>
        <p:blipFill>
          <a:blip r:embed="rId4">
            <a:duotone>
              <a:schemeClr val="bg2">
                <a:shade val="45000"/>
                <a:satMod val="135000"/>
              </a:schemeClr>
              <a:prstClr val="white"/>
            </a:duotone>
          </a:blip>
          <a:stretch>
            <a:fillRect/>
          </a:stretch>
        </p:blipFill>
        <p:spPr>
          <a:xfrm>
            <a:off x="18606591" y="11920448"/>
            <a:ext cx="4906884" cy="1524778"/>
          </a:xfrm>
          <a:prstGeom prst="rect">
            <a:avLst/>
          </a:prstGeom>
        </p:spPr>
      </p:pic>
    </p:spTree>
    <p:extLst>
      <p:ext uri="{BB962C8B-B14F-4D97-AF65-F5344CB8AC3E}">
        <p14:creationId xmlns:p14="http://schemas.microsoft.com/office/powerpoint/2010/main" val="39130573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p:tgtEl>
                                          <p:spTgt spid="9"/>
                                        </p:tgtEl>
                                        <p:attrNameLst>
                                          <p:attrName>ppt_x</p:attrName>
                                        </p:attrNameLst>
                                      </p:cBhvr>
                                      <p:tavLst>
                                        <p:tav tm="0">
                                          <p:val>
                                            <p:strVal val="#ppt_x-#ppt_w*1.125000"/>
                                          </p:val>
                                        </p:tav>
                                        <p:tav tm="100000">
                                          <p:val>
                                            <p:strVal val="#ppt_x"/>
                                          </p:val>
                                        </p:tav>
                                      </p:tavLst>
                                    </p:anim>
                                    <p:animEffect transition="in" filter="wipe(right)">
                                      <p:cBhvr>
                                        <p:cTn id="8" dur="25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250" fill="hold"/>
                                        <p:tgtEl>
                                          <p:spTgt spid="36"/>
                                        </p:tgtEl>
                                        <p:attrNameLst>
                                          <p:attrName>ppt_w</p:attrName>
                                        </p:attrNameLst>
                                      </p:cBhvr>
                                      <p:tavLst>
                                        <p:tav tm="0">
                                          <p:val>
                                            <p:fltVal val="0"/>
                                          </p:val>
                                        </p:tav>
                                        <p:tav tm="100000">
                                          <p:val>
                                            <p:strVal val="#ppt_w"/>
                                          </p:val>
                                        </p:tav>
                                      </p:tavLst>
                                    </p:anim>
                                    <p:anim calcmode="lin" valueType="num">
                                      <p:cBhvr>
                                        <p:cTn id="14" dur="250" fill="hold"/>
                                        <p:tgtEl>
                                          <p:spTgt spid="36"/>
                                        </p:tgtEl>
                                        <p:attrNameLst>
                                          <p:attrName>ppt_h</p:attrName>
                                        </p:attrNameLst>
                                      </p:cBhvr>
                                      <p:tavLst>
                                        <p:tav tm="0">
                                          <p:val>
                                            <p:fltVal val="0"/>
                                          </p:val>
                                        </p:tav>
                                        <p:tav tm="100000">
                                          <p:val>
                                            <p:strVal val="#ppt_h"/>
                                          </p:val>
                                        </p:tav>
                                      </p:tavLst>
                                    </p:anim>
                                    <p:animEffect transition="in" filter="fade">
                                      <p:cBhvr>
                                        <p:cTn id="15" dur="250"/>
                                        <p:tgtEl>
                                          <p:spTgt spid="3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250" fill="hold"/>
                                        <p:tgtEl>
                                          <p:spTgt spid="37"/>
                                        </p:tgtEl>
                                        <p:attrNameLst>
                                          <p:attrName>ppt_w</p:attrName>
                                        </p:attrNameLst>
                                      </p:cBhvr>
                                      <p:tavLst>
                                        <p:tav tm="0">
                                          <p:val>
                                            <p:fltVal val="0"/>
                                          </p:val>
                                        </p:tav>
                                        <p:tav tm="100000">
                                          <p:val>
                                            <p:strVal val="#ppt_w"/>
                                          </p:val>
                                        </p:tav>
                                      </p:tavLst>
                                    </p:anim>
                                    <p:anim calcmode="lin" valueType="num">
                                      <p:cBhvr>
                                        <p:cTn id="19" dur="250" fill="hold"/>
                                        <p:tgtEl>
                                          <p:spTgt spid="37"/>
                                        </p:tgtEl>
                                        <p:attrNameLst>
                                          <p:attrName>ppt_h</p:attrName>
                                        </p:attrNameLst>
                                      </p:cBhvr>
                                      <p:tavLst>
                                        <p:tav tm="0">
                                          <p:val>
                                            <p:fltVal val="0"/>
                                          </p:val>
                                        </p:tav>
                                        <p:tav tm="100000">
                                          <p:val>
                                            <p:strVal val="#ppt_h"/>
                                          </p:val>
                                        </p:tav>
                                      </p:tavLst>
                                    </p:anim>
                                    <p:animEffect transition="in" filter="fade">
                                      <p:cBhvr>
                                        <p:cTn id="20" dur="250"/>
                                        <p:tgtEl>
                                          <p:spTgt spid="37"/>
                                        </p:tgtEl>
                                      </p:cBhvr>
                                    </p:animEffect>
                                  </p:childTnLst>
                                </p:cTn>
                              </p:par>
                            </p:childTnLst>
                          </p:cTn>
                        </p:par>
                        <p:par>
                          <p:cTn id="21" fill="hold">
                            <p:stCondLst>
                              <p:cond delay="250"/>
                            </p:stCondLst>
                            <p:childTnLst>
                              <p:par>
                                <p:cTn id="22" presetID="12" presetClass="entr" presetSubtype="8"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p:tgtEl>
                                          <p:spTgt spid="26"/>
                                        </p:tgtEl>
                                        <p:attrNameLst>
                                          <p:attrName>ppt_x</p:attrName>
                                        </p:attrNameLst>
                                      </p:cBhvr>
                                      <p:tavLst>
                                        <p:tav tm="0">
                                          <p:val>
                                            <p:strVal val="#ppt_x-#ppt_w*1.125000"/>
                                          </p:val>
                                        </p:tav>
                                        <p:tav tm="100000">
                                          <p:val>
                                            <p:strVal val="#ppt_x"/>
                                          </p:val>
                                        </p:tav>
                                      </p:tavLst>
                                    </p:anim>
                                    <p:animEffect transition="in" filter="wipe(right)">
                                      <p:cBhvr>
                                        <p:cTn id="25" dur="25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250" fill="hold"/>
                                        <p:tgtEl>
                                          <p:spTgt spid="34"/>
                                        </p:tgtEl>
                                        <p:attrNameLst>
                                          <p:attrName>ppt_w</p:attrName>
                                        </p:attrNameLst>
                                      </p:cBhvr>
                                      <p:tavLst>
                                        <p:tav tm="0">
                                          <p:val>
                                            <p:fltVal val="0"/>
                                          </p:val>
                                        </p:tav>
                                        <p:tav tm="100000">
                                          <p:val>
                                            <p:strVal val="#ppt_w"/>
                                          </p:val>
                                        </p:tav>
                                      </p:tavLst>
                                    </p:anim>
                                    <p:anim calcmode="lin" valueType="num">
                                      <p:cBhvr>
                                        <p:cTn id="31" dur="250" fill="hold"/>
                                        <p:tgtEl>
                                          <p:spTgt spid="34"/>
                                        </p:tgtEl>
                                        <p:attrNameLst>
                                          <p:attrName>ppt_h</p:attrName>
                                        </p:attrNameLst>
                                      </p:cBhvr>
                                      <p:tavLst>
                                        <p:tav tm="0">
                                          <p:val>
                                            <p:fltVal val="0"/>
                                          </p:val>
                                        </p:tav>
                                        <p:tav tm="100000">
                                          <p:val>
                                            <p:strVal val="#ppt_h"/>
                                          </p:val>
                                        </p:tav>
                                      </p:tavLst>
                                    </p:anim>
                                    <p:animEffect transition="in" filter="fade">
                                      <p:cBhvr>
                                        <p:cTn id="32" dur="250"/>
                                        <p:tgtEl>
                                          <p:spTgt spid="3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250" fill="hold"/>
                                        <p:tgtEl>
                                          <p:spTgt spid="35"/>
                                        </p:tgtEl>
                                        <p:attrNameLst>
                                          <p:attrName>ppt_w</p:attrName>
                                        </p:attrNameLst>
                                      </p:cBhvr>
                                      <p:tavLst>
                                        <p:tav tm="0">
                                          <p:val>
                                            <p:fltVal val="0"/>
                                          </p:val>
                                        </p:tav>
                                        <p:tav tm="100000">
                                          <p:val>
                                            <p:strVal val="#ppt_w"/>
                                          </p:val>
                                        </p:tav>
                                      </p:tavLst>
                                    </p:anim>
                                    <p:anim calcmode="lin" valueType="num">
                                      <p:cBhvr>
                                        <p:cTn id="36" dur="250" fill="hold"/>
                                        <p:tgtEl>
                                          <p:spTgt spid="35"/>
                                        </p:tgtEl>
                                        <p:attrNameLst>
                                          <p:attrName>ppt_h</p:attrName>
                                        </p:attrNameLst>
                                      </p:cBhvr>
                                      <p:tavLst>
                                        <p:tav tm="0">
                                          <p:val>
                                            <p:fltVal val="0"/>
                                          </p:val>
                                        </p:tav>
                                        <p:tav tm="100000">
                                          <p:val>
                                            <p:strVal val="#ppt_h"/>
                                          </p:val>
                                        </p:tav>
                                      </p:tavLst>
                                    </p:anim>
                                    <p:animEffect transition="in" filter="fade">
                                      <p:cBhvr>
                                        <p:cTn id="37" dur="250"/>
                                        <p:tgtEl>
                                          <p:spTgt spid="35"/>
                                        </p:tgtEl>
                                      </p:cBhvr>
                                    </p:animEffect>
                                  </p:childTnLst>
                                </p:cTn>
                              </p:par>
                            </p:childTnLst>
                          </p:cTn>
                        </p:par>
                        <p:par>
                          <p:cTn id="38" fill="hold">
                            <p:stCondLst>
                              <p:cond delay="250"/>
                            </p:stCondLst>
                            <p:childTnLst>
                              <p:par>
                                <p:cTn id="39" presetID="12" presetClass="entr" presetSubtype="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250"/>
                                        <p:tgtEl>
                                          <p:spTgt spid="27"/>
                                        </p:tgtEl>
                                        <p:attrNameLst>
                                          <p:attrName>ppt_x</p:attrName>
                                        </p:attrNameLst>
                                      </p:cBhvr>
                                      <p:tavLst>
                                        <p:tav tm="0">
                                          <p:val>
                                            <p:strVal val="#ppt_x-#ppt_w*1.125000"/>
                                          </p:val>
                                        </p:tav>
                                        <p:tav tm="100000">
                                          <p:val>
                                            <p:strVal val="#ppt_x"/>
                                          </p:val>
                                        </p:tav>
                                      </p:tavLst>
                                    </p:anim>
                                    <p:animEffect transition="in" filter="wipe(right)">
                                      <p:cBhvr>
                                        <p:cTn id="42" dur="25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250" fill="hold"/>
                                        <p:tgtEl>
                                          <p:spTgt spid="32"/>
                                        </p:tgtEl>
                                        <p:attrNameLst>
                                          <p:attrName>ppt_w</p:attrName>
                                        </p:attrNameLst>
                                      </p:cBhvr>
                                      <p:tavLst>
                                        <p:tav tm="0">
                                          <p:val>
                                            <p:fltVal val="0"/>
                                          </p:val>
                                        </p:tav>
                                        <p:tav tm="100000">
                                          <p:val>
                                            <p:strVal val="#ppt_w"/>
                                          </p:val>
                                        </p:tav>
                                      </p:tavLst>
                                    </p:anim>
                                    <p:anim calcmode="lin" valueType="num">
                                      <p:cBhvr>
                                        <p:cTn id="48" dur="250" fill="hold"/>
                                        <p:tgtEl>
                                          <p:spTgt spid="32"/>
                                        </p:tgtEl>
                                        <p:attrNameLst>
                                          <p:attrName>ppt_h</p:attrName>
                                        </p:attrNameLst>
                                      </p:cBhvr>
                                      <p:tavLst>
                                        <p:tav tm="0">
                                          <p:val>
                                            <p:fltVal val="0"/>
                                          </p:val>
                                        </p:tav>
                                        <p:tav tm="100000">
                                          <p:val>
                                            <p:strVal val="#ppt_h"/>
                                          </p:val>
                                        </p:tav>
                                      </p:tavLst>
                                    </p:anim>
                                    <p:animEffect transition="in" filter="fade">
                                      <p:cBhvr>
                                        <p:cTn id="49" dur="250"/>
                                        <p:tgtEl>
                                          <p:spTgt spid="3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250" fill="hold"/>
                                        <p:tgtEl>
                                          <p:spTgt spid="33"/>
                                        </p:tgtEl>
                                        <p:attrNameLst>
                                          <p:attrName>ppt_w</p:attrName>
                                        </p:attrNameLst>
                                      </p:cBhvr>
                                      <p:tavLst>
                                        <p:tav tm="0">
                                          <p:val>
                                            <p:fltVal val="0"/>
                                          </p:val>
                                        </p:tav>
                                        <p:tav tm="100000">
                                          <p:val>
                                            <p:strVal val="#ppt_w"/>
                                          </p:val>
                                        </p:tav>
                                      </p:tavLst>
                                    </p:anim>
                                    <p:anim calcmode="lin" valueType="num">
                                      <p:cBhvr>
                                        <p:cTn id="53" dur="250" fill="hold"/>
                                        <p:tgtEl>
                                          <p:spTgt spid="33"/>
                                        </p:tgtEl>
                                        <p:attrNameLst>
                                          <p:attrName>ppt_h</p:attrName>
                                        </p:attrNameLst>
                                      </p:cBhvr>
                                      <p:tavLst>
                                        <p:tav tm="0">
                                          <p:val>
                                            <p:fltVal val="0"/>
                                          </p:val>
                                        </p:tav>
                                        <p:tav tm="100000">
                                          <p:val>
                                            <p:strVal val="#ppt_h"/>
                                          </p:val>
                                        </p:tav>
                                      </p:tavLst>
                                    </p:anim>
                                    <p:animEffect transition="in" filter="fade">
                                      <p:cBhvr>
                                        <p:cTn id="54" dur="250"/>
                                        <p:tgtEl>
                                          <p:spTgt spid="33"/>
                                        </p:tgtEl>
                                      </p:cBhvr>
                                    </p:animEffect>
                                  </p:childTnLst>
                                </p:cTn>
                              </p:par>
                            </p:childTnLst>
                          </p:cTn>
                        </p:par>
                        <p:par>
                          <p:cTn id="55" fill="hold">
                            <p:stCondLst>
                              <p:cond delay="250"/>
                            </p:stCondLst>
                            <p:childTnLst>
                              <p:par>
                                <p:cTn id="56" presetID="12" presetClass="entr" presetSubtype="8"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250"/>
                                        <p:tgtEl>
                                          <p:spTgt spid="29"/>
                                        </p:tgtEl>
                                        <p:attrNameLst>
                                          <p:attrName>ppt_x</p:attrName>
                                        </p:attrNameLst>
                                      </p:cBhvr>
                                      <p:tavLst>
                                        <p:tav tm="0">
                                          <p:val>
                                            <p:strVal val="#ppt_x-#ppt_w*1.125000"/>
                                          </p:val>
                                        </p:tav>
                                        <p:tav tm="100000">
                                          <p:val>
                                            <p:strVal val="#ppt_x"/>
                                          </p:val>
                                        </p:tav>
                                      </p:tavLst>
                                    </p:anim>
                                    <p:animEffect transition="in" filter="wipe(right)">
                                      <p:cBhvr>
                                        <p:cTn id="59"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P spid="27" grpId="0"/>
      <p:bldP spid="29" grpId="0"/>
      <p:bldP spid="32" grpId="0" animBg="1"/>
      <p:bldP spid="33" grpId="0"/>
      <p:bldP spid="34" grpId="0" animBg="1"/>
      <p:bldP spid="35" grpId="0"/>
      <p:bldP spid="36" grpId="0" animBg="1"/>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061FDEC-E645-4BB0-9CA4-0A1DF21A9A4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8" b="88"/>
          <a:stretch>
            <a:fillRect/>
          </a:stretch>
        </p:blipFill>
        <p:spPr/>
      </p:pic>
      <p:sp>
        <p:nvSpPr>
          <p:cNvPr id="5" name="Rectangle 4">
            <a:extLst>
              <a:ext uri="{FF2B5EF4-FFF2-40B4-BE49-F238E27FC236}">
                <a16:creationId xmlns:a16="http://schemas.microsoft.com/office/drawing/2014/main" id="{3D3B9823-ED05-4ABA-9639-5165F88C31F9}"/>
              </a:ext>
            </a:extLst>
          </p:cNvPr>
          <p:cNvSpPr/>
          <p:nvPr/>
        </p:nvSpPr>
        <p:spPr>
          <a:xfrm>
            <a:off x="-3176" y="0"/>
            <a:ext cx="24380826" cy="13716000"/>
          </a:xfrm>
          <a:prstGeom prst="rect">
            <a:avLst/>
          </a:prstGeom>
          <a:solidFill>
            <a:srgbClr val="2C3744">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DEDD78F1-4C90-443C-A5F2-F56C27CC022D}"/>
              </a:ext>
            </a:extLst>
          </p:cNvPr>
          <p:cNvGrpSpPr/>
          <p:nvPr/>
        </p:nvGrpSpPr>
        <p:grpSpPr>
          <a:xfrm>
            <a:off x="6596683" y="956606"/>
            <a:ext cx="11184472" cy="1457996"/>
            <a:chOff x="6596683" y="956606"/>
            <a:chExt cx="11184472" cy="1457996"/>
          </a:xfrm>
        </p:grpSpPr>
        <p:sp>
          <p:nvSpPr>
            <p:cNvPr id="7" name="TextBox 6">
              <a:extLst>
                <a:ext uri="{FF2B5EF4-FFF2-40B4-BE49-F238E27FC236}">
                  <a16:creationId xmlns:a16="http://schemas.microsoft.com/office/drawing/2014/main" id="{A0803466-FB07-4FB9-A90C-EF9FD22DBBF4}"/>
                </a:ext>
              </a:extLst>
            </p:cNvPr>
            <p:cNvSpPr txBox="1"/>
            <p:nvPr/>
          </p:nvSpPr>
          <p:spPr>
            <a:xfrm>
              <a:off x="6596683" y="956606"/>
              <a:ext cx="11184472" cy="978729"/>
            </a:xfrm>
            <a:prstGeom prst="rect">
              <a:avLst/>
            </a:prstGeom>
            <a:noFill/>
          </p:spPr>
          <p:txBody>
            <a:bodyPr wrap="none" rtlCol="0">
              <a:spAutoFit/>
            </a:bodyPr>
            <a:lstStyle/>
            <a:p>
              <a:pPr algn="ctr">
                <a:lnSpc>
                  <a:spcPct val="80000"/>
                </a:lnSpc>
              </a:pPr>
              <a:r>
                <a:rPr lang="en-US" sz="7200" dirty="0">
                  <a:solidFill>
                    <a:schemeClr val="bg1"/>
                  </a:solidFill>
                  <a:latin typeface="Lato Black"/>
                  <a:cs typeface="Lato Black"/>
                </a:rPr>
                <a:t>Data Collection Procedure</a:t>
              </a:r>
            </a:p>
          </p:txBody>
        </p:sp>
        <p:sp>
          <p:nvSpPr>
            <p:cNvPr id="8" name="TextBox 7">
              <a:extLst>
                <a:ext uri="{FF2B5EF4-FFF2-40B4-BE49-F238E27FC236}">
                  <a16:creationId xmlns:a16="http://schemas.microsoft.com/office/drawing/2014/main" id="{115BFD93-6BDE-482D-B1DB-C2048A7F233C}"/>
                </a:ext>
              </a:extLst>
            </p:cNvPr>
            <p:cNvSpPr txBox="1"/>
            <p:nvPr/>
          </p:nvSpPr>
          <p:spPr>
            <a:xfrm>
              <a:off x="9174087" y="1879071"/>
              <a:ext cx="6153415" cy="535531"/>
            </a:xfrm>
            <a:prstGeom prst="rect">
              <a:avLst/>
            </a:prstGeom>
            <a:noFill/>
          </p:spPr>
          <p:txBody>
            <a:bodyPr wrap="none" rtlCol="0">
              <a:spAutoFit/>
            </a:bodyPr>
            <a:lstStyle/>
            <a:p>
              <a:pPr algn="ctr">
                <a:lnSpc>
                  <a:spcPct val="80000"/>
                </a:lnSpc>
              </a:pPr>
              <a:r>
                <a:rPr lang="en-US" dirty="0">
                  <a:solidFill>
                    <a:schemeClr val="bg1"/>
                  </a:solidFill>
                  <a:latin typeface="Lato Light"/>
                  <a:cs typeface="Lato Light"/>
                </a:rPr>
                <a:t>Let others know step-by-step</a:t>
              </a:r>
            </a:p>
          </p:txBody>
        </p:sp>
      </p:grpSp>
      <p:sp>
        <p:nvSpPr>
          <p:cNvPr id="9" name="Rectangle 8">
            <a:extLst>
              <a:ext uri="{FF2B5EF4-FFF2-40B4-BE49-F238E27FC236}">
                <a16:creationId xmlns:a16="http://schemas.microsoft.com/office/drawing/2014/main" id="{469762D0-840B-48E7-8E9D-073B92032FDA}"/>
              </a:ext>
            </a:extLst>
          </p:cNvPr>
          <p:cNvSpPr/>
          <p:nvPr/>
        </p:nvSpPr>
        <p:spPr>
          <a:xfrm>
            <a:off x="2591050" y="3458983"/>
            <a:ext cx="8381752" cy="2893110"/>
          </a:xfrm>
          <a:prstGeom prst="rect">
            <a:avLst/>
          </a:prstGeom>
        </p:spPr>
        <p:txBody>
          <a:bodyPr wrap="square" lIns="182889" tIns="91445" rIns="182889" bIns="91445">
            <a:spAutoFit/>
          </a:bodyPr>
          <a:lstStyle/>
          <a:p>
            <a:r>
              <a:rPr lang="en-PH" sz="4400" dirty="0">
                <a:solidFill>
                  <a:schemeClr val="bg1"/>
                </a:solidFill>
                <a:cs typeface="Lato Light"/>
              </a:rPr>
              <a:t>Describe whose permission will be sought and what arrangements need to be made to administer instruments.</a:t>
            </a:r>
          </a:p>
        </p:txBody>
      </p:sp>
      <p:sp>
        <p:nvSpPr>
          <p:cNvPr id="10" name="Rectangle 9">
            <a:extLst>
              <a:ext uri="{FF2B5EF4-FFF2-40B4-BE49-F238E27FC236}">
                <a16:creationId xmlns:a16="http://schemas.microsoft.com/office/drawing/2014/main" id="{9DBF3EA6-AE6D-4F6F-A563-7C2352F9A4EC}"/>
              </a:ext>
            </a:extLst>
          </p:cNvPr>
          <p:cNvSpPr/>
          <p:nvPr/>
        </p:nvSpPr>
        <p:spPr>
          <a:xfrm>
            <a:off x="2591048" y="6347815"/>
            <a:ext cx="8381753" cy="4247327"/>
          </a:xfrm>
          <a:prstGeom prst="rect">
            <a:avLst/>
          </a:prstGeom>
        </p:spPr>
        <p:txBody>
          <a:bodyPr wrap="square" lIns="182889" tIns="91445" rIns="182889" bIns="91445">
            <a:spAutoFit/>
          </a:bodyPr>
          <a:lstStyle/>
          <a:p>
            <a:r>
              <a:rPr lang="en-PH" sz="4400" dirty="0">
                <a:solidFill>
                  <a:schemeClr val="bg1"/>
                </a:solidFill>
                <a:cs typeface="Lato Light"/>
              </a:rPr>
              <a:t>After all permissions have been granted, discuss how the samples will be contacted and explain the process of administering the questionnaires.</a:t>
            </a:r>
          </a:p>
        </p:txBody>
      </p:sp>
      <p:sp>
        <p:nvSpPr>
          <p:cNvPr id="12" name="Rectangle 11">
            <a:extLst>
              <a:ext uri="{FF2B5EF4-FFF2-40B4-BE49-F238E27FC236}">
                <a16:creationId xmlns:a16="http://schemas.microsoft.com/office/drawing/2014/main" id="{455A8C5A-0E58-4468-BBF5-CC7751BD22A7}"/>
              </a:ext>
            </a:extLst>
          </p:cNvPr>
          <p:cNvSpPr/>
          <p:nvPr/>
        </p:nvSpPr>
        <p:spPr>
          <a:xfrm>
            <a:off x="2591049" y="10857893"/>
            <a:ext cx="8381752" cy="1538893"/>
          </a:xfrm>
          <a:prstGeom prst="rect">
            <a:avLst/>
          </a:prstGeom>
        </p:spPr>
        <p:txBody>
          <a:bodyPr wrap="square" lIns="182889" tIns="91445" rIns="182889" bIns="91445">
            <a:spAutoFit/>
          </a:bodyPr>
          <a:lstStyle/>
          <a:p>
            <a:r>
              <a:rPr lang="en-PH" sz="4400" dirty="0">
                <a:solidFill>
                  <a:schemeClr val="bg1"/>
                </a:solidFill>
                <a:cs typeface="Lato Light"/>
              </a:rPr>
              <a:t>State how the questionnaires will be retrieved.</a:t>
            </a:r>
          </a:p>
        </p:txBody>
      </p:sp>
      <p:sp>
        <p:nvSpPr>
          <p:cNvPr id="15" name="Rectangle 14">
            <a:extLst>
              <a:ext uri="{FF2B5EF4-FFF2-40B4-BE49-F238E27FC236}">
                <a16:creationId xmlns:a16="http://schemas.microsoft.com/office/drawing/2014/main" id="{29F15E6A-54DC-42C8-BD47-EE705AC0A8B9}"/>
              </a:ext>
            </a:extLst>
          </p:cNvPr>
          <p:cNvSpPr/>
          <p:nvPr/>
        </p:nvSpPr>
        <p:spPr>
          <a:xfrm>
            <a:off x="1201257" y="10857893"/>
            <a:ext cx="1315161" cy="1315509"/>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16" name="TextBox 15">
            <a:extLst>
              <a:ext uri="{FF2B5EF4-FFF2-40B4-BE49-F238E27FC236}">
                <a16:creationId xmlns:a16="http://schemas.microsoft.com/office/drawing/2014/main" id="{74921C70-38A0-46E0-BF37-0E3697A011A0}"/>
              </a:ext>
            </a:extLst>
          </p:cNvPr>
          <p:cNvSpPr txBox="1"/>
          <p:nvPr/>
        </p:nvSpPr>
        <p:spPr>
          <a:xfrm>
            <a:off x="1307368" y="10864197"/>
            <a:ext cx="1102939" cy="1395256"/>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3</a:t>
            </a:r>
          </a:p>
        </p:txBody>
      </p:sp>
      <p:sp>
        <p:nvSpPr>
          <p:cNvPr id="17" name="Rectangle 16">
            <a:extLst>
              <a:ext uri="{FF2B5EF4-FFF2-40B4-BE49-F238E27FC236}">
                <a16:creationId xmlns:a16="http://schemas.microsoft.com/office/drawing/2014/main" id="{63FE021D-C59C-4BDD-9C41-369159889AED}"/>
              </a:ext>
            </a:extLst>
          </p:cNvPr>
          <p:cNvSpPr/>
          <p:nvPr/>
        </p:nvSpPr>
        <p:spPr>
          <a:xfrm>
            <a:off x="1201257" y="7742298"/>
            <a:ext cx="1315161" cy="1315509"/>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18" name="TextBox 17">
            <a:extLst>
              <a:ext uri="{FF2B5EF4-FFF2-40B4-BE49-F238E27FC236}">
                <a16:creationId xmlns:a16="http://schemas.microsoft.com/office/drawing/2014/main" id="{49065706-032B-4B99-A8D4-2814DE963A80}"/>
              </a:ext>
            </a:extLst>
          </p:cNvPr>
          <p:cNvSpPr txBox="1"/>
          <p:nvPr/>
        </p:nvSpPr>
        <p:spPr>
          <a:xfrm>
            <a:off x="1307368" y="7713503"/>
            <a:ext cx="1102939" cy="1395256"/>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2</a:t>
            </a:r>
          </a:p>
        </p:txBody>
      </p:sp>
      <p:sp>
        <p:nvSpPr>
          <p:cNvPr id="19" name="Rectangle 18">
            <a:extLst>
              <a:ext uri="{FF2B5EF4-FFF2-40B4-BE49-F238E27FC236}">
                <a16:creationId xmlns:a16="http://schemas.microsoft.com/office/drawing/2014/main" id="{A3AD74C5-88CA-4A85-AD99-FED3E24E8AFC}"/>
              </a:ext>
            </a:extLst>
          </p:cNvPr>
          <p:cNvSpPr/>
          <p:nvPr/>
        </p:nvSpPr>
        <p:spPr>
          <a:xfrm>
            <a:off x="1201257" y="4304826"/>
            <a:ext cx="1315161" cy="1315509"/>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20" name="TextBox 19">
            <a:extLst>
              <a:ext uri="{FF2B5EF4-FFF2-40B4-BE49-F238E27FC236}">
                <a16:creationId xmlns:a16="http://schemas.microsoft.com/office/drawing/2014/main" id="{62D838B6-68C2-4C6A-A076-54BCD38CED4D}"/>
              </a:ext>
            </a:extLst>
          </p:cNvPr>
          <p:cNvSpPr txBox="1"/>
          <p:nvPr/>
        </p:nvSpPr>
        <p:spPr>
          <a:xfrm>
            <a:off x="1391519" y="4228004"/>
            <a:ext cx="934637" cy="1395253"/>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1</a:t>
            </a:r>
          </a:p>
        </p:txBody>
      </p:sp>
      <p:sp>
        <p:nvSpPr>
          <p:cNvPr id="21" name="TextBox 20">
            <a:extLst>
              <a:ext uri="{FF2B5EF4-FFF2-40B4-BE49-F238E27FC236}">
                <a16:creationId xmlns:a16="http://schemas.microsoft.com/office/drawing/2014/main" id="{C0121127-CB26-418E-A3F9-685EB902007E}"/>
              </a:ext>
            </a:extLst>
          </p:cNvPr>
          <p:cNvSpPr txBox="1"/>
          <p:nvPr/>
        </p:nvSpPr>
        <p:spPr>
          <a:xfrm>
            <a:off x="11570711" y="2942970"/>
            <a:ext cx="11197849" cy="9823571"/>
          </a:xfrm>
          <a:prstGeom prst="rect">
            <a:avLst/>
          </a:prstGeom>
          <a:solidFill>
            <a:srgbClr val="384558">
              <a:alpha val="80000"/>
            </a:srgbClr>
          </a:solidFill>
        </p:spPr>
        <p:txBody>
          <a:bodyPr wrap="square" lIns="243852" tIns="121926" rIns="243852" bIns="121926" rtlCol="0">
            <a:noAutofit/>
          </a:bodyPr>
          <a:lstStyle/>
          <a:p>
            <a:r>
              <a:rPr lang="en-PH" dirty="0">
                <a:solidFill>
                  <a:schemeClr val="bg1"/>
                </a:solidFill>
                <a:latin typeface="+mj-lt"/>
                <a:cs typeface="Lato Black"/>
              </a:rPr>
              <a:t>The process for gathering the needed data in the study is described in the following steps.</a:t>
            </a:r>
          </a:p>
          <a:p>
            <a:pPr marL="742950" indent="-742950">
              <a:buFont typeface="+mj-lt"/>
              <a:buAutoNum type="arabicPeriod"/>
            </a:pPr>
            <a:r>
              <a:rPr lang="en-PH" dirty="0">
                <a:solidFill>
                  <a:schemeClr val="bg1"/>
                </a:solidFill>
                <a:latin typeface="+mj-lt"/>
                <a:cs typeface="Lato Black"/>
              </a:rPr>
              <a:t>The researcher shall seek the permission of the authors of the instruments that will be adapted in this study.</a:t>
            </a:r>
          </a:p>
          <a:p>
            <a:pPr marL="742950" indent="-742950">
              <a:buFont typeface="+mj-lt"/>
              <a:buAutoNum type="arabicPeriod"/>
            </a:pPr>
            <a:r>
              <a:rPr lang="en-PH" dirty="0">
                <a:solidFill>
                  <a:schemeClr val="bg1"/>
                </a:solidFill>
                <a:latin typeface="+mj-lt"/>
                <a:cs typeface="Lato Black"/>
              </a:rPr>
              <a:t>The researchers will secure permission of the university to obtain a list of SHS students from which the samples will be selected. Also, a permission to conduct data collection will be sought from the concerned officials of the school.</a:t>
            </a:r>
          </a:p>
          <a:p>
            <a:pPr marL="742950" indent="-742950">
              <a:buFont typeface="+mj-lt"/>
              <a:buAutoNum type="arabicPeriod"/>
            </a:pPr>
            <a:r>
              <a:rPr lang="en-PH" dirty="0">
                <a:solidFill>
                  <a:schemeClr val="bg1"/>
                </a:solidFill>
                <a:latin typeface="+mj-lt"/>
                <a:cs typeface="Lato Black"/>
              </a:rPr>
              <a:t>The questionnaires shall be distributed to the selected samples during one of their classes with a permission from the facilitating professor and the note of approval of the university.</a:t>
            </a:r>
          </a:p>
          <a:p>
            <a:pPr marL="742950" indent="-742950">
              <a:buFont typeface="+mj-lt"/>
              <a:buAutoNum type="arabicPeriod"/>
            </a:pPr>
            <a:r>
              <a:rPr lang="en-PH" dirty="0">
                <a:solidFill>
                  <a:schemeClr val="bg1"/>
                </a:solidFill>
                <a:latin typeface="+mj-lt"/>
                <a:cs typeface="Lato Black"/>
              </a:rPr>
              <a:t>Questionnaires shall be retrieved the same day as they were given to ensure a higher return percentage of questionnaires.</a:t>
            </a:r>
          </a:p>
        </p:txBody>
      </p:sp>
      <p:pic>
        <p:nvPicPr>
          <p:cNvPr id="22" name="Picture 21">
            <a:hlinkClick r:id="rId3" action="ppaction://hlinksldjump"/>
            <a:extLst>
              <a:ext uri="{FF2B5EF4-FFF2-40B4-BE49-F238E27FC236}">
                <a16:creationId xmlns:a16="http://schemas.microsoft.com/office/drawing/2014/main" id="{98156E01-6606-4415-B8B9-FC807CA3FD0A}"/>
              </a:ext>
            </a:extLst>
          </p:cNvPr>
          <p:cNvPicPr>
            <a:picLocks noChangeAspect="1"/>
          </p:cNvPicPr>
          <p:nvPr/>
        </p:nvPicPr>
        <p:blipFill>
          <a:blip r:embed="rId4">
            <a:duotone>
              <a:schemeClr val="bg2">
                <a:shade val="45000"/>
                <a:satMod val="135000"/>
              </a:schemeClr>
              <a:prstClr val="white"/>
            </a:duotone>
          </a:blip>
          <a:stretch>
            <a:fillRect/>
          </a:stretch>
        </p:blipFill>
        <p:spPr>
          <a:xfrm>
            <a:off x="18606591" y="11920448"/>
            <a:ext cx="4906884" cy="1524778"/>
          </a:xfrm>
          <a:prstGeom prst="rect">
            <a:avLst/>
          </a:prstGeom>
        </p:spPr>
      </p:pic>
    </p:spTree>
    <p:extLst>
      <p:ext uri="{BB962C8B-B14F-4D97-AF65-F5344CB8AC3E}">
        <p14:creationId xmlns:p14="http://schemas.microsoft.com/office/powerpoint/2010/main" val="28307378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250" fill="hold"/>
                                        <p:tgtEl>
                                          <p:spTgt spid="19"/>
                                        </p:tgtEl>
                                        <p:attrNameLst>
                                          <p:attrName>ppt_w</p:attrName>
                                        </p:attrNameLst>
                                      </p:cBhvr>
                                      <p:tavLst>
                                        <p:tav tm="0">
                                          <p:val>
                                            <p:fltVal val="0"/>
                                          </p:val>
                                        </p:tav>
                                        <p:tav tm="100000">
                                          <p:val>
                                            <p:strVal val="#ppt_w"/>
                                          </p:val>
                                        </p:tav>
                                      </p:tavLst>
                                    </p:anim>
                                    <p:anim calcmode="lin" valueType="num">
                                      <p:cBhvr>
                                        <p:cTn id="8" dur="250" fill="hold"/>
                                        <p:tgtEl>
                                          <p:spTgt spid="19"/>
                                        </p:tgtEl>
                                        <p:attrNameLst>
                                          <p:attrName>ppt_h</p:attrName>
                                        </p:attrNameLst>
                                      </p:cBhvr>
                                      <p:tavLst>
                                        <p:tav tm="0">
                                          <p:val>
                                            <p:fltVal val="0"/>
                                          </p:val>
                                        </p:tav>
                                        <p:tav tm="100000">
                                          <p:val>
                                            <p:strVal val="#ppt_h"/>
                                          </p:val>
                                        </p:tav>
                                      </p:tavLst>
                                    </p:anim>
                                    <p:animEffect transition="in" filter="fade">
                                      <p:cBhvr>
                                        <p:cTn id="9" dur="25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250" fill="hold"/>
                                        <p:tgtEl>
                                          <p:spTgt spid="20"/>
                                        </p:tgtEl>
                                        <p:attrNameLst>
                                          <p:attrName>ppt_w</p:attrName>
                                        </p:attrNameLst>
                                      </p:cBhvr>
                                      <p:tavLst>
                                        <p:tav tm="0">
                                          <p:val>
                                            <p:fltVal val="0"/>
                                          </p:val>
                                        </p:tav>
                                        <p:tav tm="100000">
                                          <p:val>
                                            <p:strVal val="#ppt_w"/>
                                          </p:val>
                                        </p:tav>
                                      </p:tavLst>
                                    </p:anim>
                                    <p:anim calcmode="lin" valueType="num">
                                      <p:cBhvr>
                                        <p:cTn id="13" dur="250" fill="hold"/>
                                        <p:tgtEl>
                                          <p:spTgt spid="20"/>
                                        </p:tgtEl>
                                        <p:attrNameLst>
                                          <p:attrName>ppt_h</p:attrName>
                                        </p:attrNameLst>
                                      </p:cBhvr>
                                      <p:tavLst>
                                        <p:tav tm="0">
                                          <p:val>
                                            <p:fltVal val="0"/>
                                          </p:val>
                                        </p:tav>
                                        <p:tav tm="100000">
                                          <p:val>
                                            <p:strVal val="#ppt_h"/>
                                          </p:val>
                                        </p:tav>
                                      </p:tavLst>
                                    </p:anim>
                                    <p:animEffect transition="in" filter="fade">
                                      <p:cBhvr>
                                        <p:cTn id="14" dur="250"/>
                                        <p:tgtEl>
                                          <p:spTgt spid="20"/>
                                        </p:tgtEl>
                                      </p:cBhvr>
                                    </p:animEffect>
                                  </p:childTnLst>
                                </p:cTn>
                              </p:par>
                            </p:childTnLst>
                          </p:cTn>
                        </p:par>
                        <p:par>
                          <p:cTn id="15" fill="hold">
                            <p:stCondLst>
                              <p:cond delay="250"/>
                            </p:stCondLst>
                            <p:childTnLst>
                              <p:par>
                                <p:cTn id="16" presetID="1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250"/>
                                        <p:tgtEl>
                                          <p:spTgt spid="9"/>
                                        </p:tgtEl>
                                        <p:attrNameLst>
                                          <p:attrName>ppt_x</p:attrName>
                                        </p:attrNameLst>
                                      </p:cBhvr>
                                      <p:tavLst>
                                        <p:tav tm="0">
                                          <p:val>
                                            <p:strVal val="#ppt_x-#ppt_w*1.125000"/>
                                          </p:val>
                                        </p:tav>
                                        <p:tav tm="100000">
                                          <p:val>
                                            <p:strVal val="#ppt_x"/>
                                          </p:val>
                                        </p:tav>
                                      </p:tavLst>
                                    </p:anim>
                                    <p:animEffect transition="in" filter="wipe(right)">
                                      <p:cBhvr>
                                        <p:cTn id="19" dur="25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250" fill="hold"/>
                                        <p:tgtEl>
                                          <p:spTgt spid="17"/>
                                        </p:tgtEl>
                                        <p:attrNameLst>
                                          <p:attrName>ppt_w</p:attrName>
                                        </p:attrNameLst>
                                      </p:cBhvr>
                                      <p:tavLst>
                                        <p:tav tm="0">
                                          <p:val>
                                            <p:fltVal val="0"/>
                                          </p:val>
                                        </p:tav>
                                        <p:tav tm="100000">
                                          <p:val>
                                            <p:strVal val="#ppt_w"/>
                                          </p:val>
                                        </p:tav>
                                      </p:tavLst>
                                    </p:anim>
                                    <p:anim calcmode="lin" valueType="num">
                                      <p:cBhvr>
                                        <p:cTn id="25" dur="250" fill="hold"/>
                                        <p:tgtEl>
                                          <p:spTgt spid="17"/>
                                        </p:tgtEl>
                                        <p:attrNameLst>
                                          <p:attrName>ppt_h</p:attrName>
                                        </p:attrNameLst>
                                      </p:cBhvr>
                                      <p:tavLst>
                                        <p:tav tm="0">
                                          <p:val>
                                            <p:fltVal val="0"/>
                                          </p:val>
                                        </p:tav>
                                        <p:tav tm="100000">
                                          <p:val>
                                            <p:strVal val="#ppt_h"/>
                                          </p:val>
                                        </p:tav>
                                      </p:tavLst>
                                    </p:anim>
                                    <p:animEffect transition="in" filter="fade">
                                      <p:cBhvr>
                                        <p:cTn id="26" dur="250"/>
                                        <p:tgtEl>
                                          <p:spTgt spid="1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250" fill="hold"/>
                                        <p:tgtEl>
                                          <p:spTgt spid="18"/>
                                        </p:tgtEl>
                                        <p:attrNameLst>
                                          <p:attrName>ppt_w</p:attrName>
                                        </p:attrNameLst>
                                      </p:cBhvr>
                                      <p:tavLst>
                                        <p:tav tm="0">
                                          <p:val>
                                            <p:fltVal val="0"/>
                                          </p:val>
                                        </p:tav>
                                        <p:tav tm="100000">
                                          <p:val>
                                            <p:strVal val="#ppt_w"/>
                                          </p:val>
                                        </p:tav>
                                      </p:tavLst>
                                    </p:anim>
                                    <p:anim calcmode="lin" valueType="num">
                                      <p:cBhvr>
                                        <p:cTn id="30" dur="250" fill="hold"/>
                                        <p:tgtEl>
                                          <p:spTgt spid="18"/>
                                        </p:tgtEl>
                                        <p:attrNameLst>
                                          <p:attrName>ppt_h</p:attrName>
                                        </p:attrNameLst>
                                      </p:cBhvr>
                                      <p:tavLst>
                                        <p:tav tm="0">
                                          <p:val>
                                            <p:fltVal val="0"/>
                                          </p:val>
                                        </p:tav>
                                        <p:tav tm="100000">
                                          <p:val>
                                            <p:strVal val="#ppt_h"/>
                                          </p:val>
                                        </p:tav>
                                      </p:tavLst>
                                    </p:anim>
                                    <p:animEffect transition="in" filter="fade">
                                      <p:cBhvr>
                                        <p:cTn id="31" dur="250"/>
                                        <p:tgtEl>
                                          <p:spTgt spid="18"/>
                                        </p:tgtEl>
                                      </p:cBhvr>
                                    </p:animEffect>
                                  </p:childTnLst>
                                </p:cTn>
                              </p:par>
                            </p:childTnLst>
                          </p:cTn>
                        </p:par>
                        <p:par>
                          <p:cTn id="32" fill="hold">
                            <p:stCondLst>
                              <p:cond delay="250"/>
                            </p:stCondLst>
                            <p:childTnLst>
                              <p:par>
                                <p:cTn id="33" presetID="1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250"/>
                                        <p:tgtEl>
                                          <p:spTgt spid="10"/>
                                        </p:tgtEl>
                                        <p:attrNameLst>
                                          <p:attrName>ppt_x</p:attrName>
                                        </p:attrNameLst>
                                      </p:cBhvr>
                                      <p:tavLst>
                                        <p:tav tm="0">
                                          <p:val>
                                            <p:strVal val="#ppt_x-#ppt_w*1.125000"/>
                                          </p:val>
                                        </p:tav>
                                        <p:tav tm="100000">
                                          <p:val>
                                            <p:strVal val="#ppt_x"/>
                                          </p:val>
                                        </p:tav>
                                      </p:tavLst>
                                    </p:anim>
                                    <p:animEffect transition="in" filter="wipe(right)">
                                      <p:cBhvr>
                                        <p:cTn id="36" dur="25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250" fill="hold"/>
                                        <p:tgtEl>
                                          <p:spTgt spid="15"/>
                                        </p:tgtEl>
                                        <p:attrNameLst>
                                          <p:attrName>ppt_w</p:attrName>
                                        </p:attrNameLst>
                                      </p:cBhvr>
                                      <p:tavLst>
                                        <p:tav tm="0">
                                          <p:val>
                                            <p:fltVal val="0"/>
                                          </p:val>
                                        </p:tav>
                                        <p:tav tm="100000">
                                          <p:val>
                                            <p:strVal val="#ppt_w"/>
                                          </p:val>
                                        </p:tav>
                                      </p:tavLst>
                                    </p:anim>
                                    <p:anim calcmode="lin" valueType="num">
                                      <p:cBhvr>
                                        <p:cTn id="42" dur="250" fill="hold"/>
                                        <p:tgtEl>
                                          <p:spTgt spid="15"/>
                                        </p:tgtEl>
                                        <p:attrNameLst>
                                          <p:attrName>ppt_h</p:attrName>
                                        </p:attrNameLst>
                                      </p:cBhvr>
                                      <p:tavLst>
                                        <p:tav tm="0">
                                          <p:val>
                                            <p:fltVal val="0"/>
                                          </p:val>
                                        </p:tav>
                                        <p:tav tm="100000">
                                          <p:val>
                                            <p:strVal val="#ppt_h"/>
                                          </p:val>
                                        </p:tav>
                                      </p:tavLst>
                                    </p:anim>
                                    <p:animEffect transition="in" filter="fade">
                                      <p:cBhvr>
                                        <p:cTn id="43" dur="25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childTnLst>
                                </p:cTn>
                              </p:par>
                            </p:childTnLst>
                          </p:cTn>
                        </p:par>
                        <p:par>
                          <p:cTn id="49" fill="hold">
                            <p:stCondLst>
                              <p:cond delay="250"/>
                            </p:stCondLst>
                            <p:childTnLst>
                              <p:par>
                                <p:cTn id="50" presetID="1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250"/>
                                        <p:tgtEl>
                                          <p:spTgt spid="12"/>
                                        </p:tgtEl>
                                        <p:attrNameLst>
                                          <p:attrName>ppt_x</p:attrName>
                                        </p:attrNameLst>
                                      </p:cBhvr>
                                      <p:tavLst>
                                        <p:tav tm="0">
                                          <p:val>
                                            <p:strVal val="#ppt_x-#ppt_w*1.125000"/>
                                          </p:val>
                                        </p:tav>
                                        <p:tav tm="100000">
                                          <p:val>
                                            <p:strVal val="#ppt_x"/>
                                          </p:val>
                                        </p:tav>
                                      </p:tavLst>
                                    </p:anim>
                                    <p:animEffect transition="in" filter="wipe(right)">
                                      <p:cBhvr>
                                        <p:cTn id="53" dur="25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5" grpId="0" animBg="1"/>
      <p:bldP spid="16" grpId="0"/>
      <p:bldP spid="17" grpId="0" animBg="1"/>
      <p:bldP spid="18" grpId="0"/>
      <p:bldP spid="19" grpId="0" animBg="1"/>
      <p:bldP spid="20"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6390A668-B3DD-4BBA-8522-0BC26EBFCC9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403" r="12403"/>
          <a:stretch>
            <a:fillRect/>
          </a:stretch>
        </p:blipFill>
        <p:spPr/>
      </p:pic>
      <p:sp>
        <p:nvSpPr>
          <p:cNvPr id="5" name="Rectangle 4">
            <a:extLst>
              <a:ext uri="{FF2B5EF4-FFF2-40B4-BE49-F238E27FC236}">
                <a16:creationId xmlns:a16="http://schemas.microsoft.com/office/drawing/2014/main" id="{3D3B9823-ED05-4ABA-9639-5165F88C31F9}"/>
              </a:ext>
            </a:extLst>
          </p:cNvPr>
          <p:cNvSpPr/>
          <p:nvPr/>
        </p:nvSpPr>
        <p:spPr>
          <a:xfrm>
            <a:off x="-3176" y="0"/>
            <a:ext cx="24380826" cy="13716000"/>
          </a:xfrm>
          <a:prstGeom prst="rect">
            <a:avLst/>
          </a:prstGeom>
          <a:solidFill>
            <a:srgbClr val="2C3744">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DEDD78F1-4C90-443C-A5F2-F56C27CC022D}"/>
              </a:ext>
            </a:extLst>
          </p:cNvPr>
          <p:cNvGrpSpPr/>
          <p:nvPr/>
        </p:nvGrpSpPr>
        <p:grpSpPr>
          <a:xfrm>
            <a:off x="7507191" y="956606"/>
            <a:ext cx="9363462" cy="1457996"/>
            <a:chOff x="7507191" y="956606"/>
            <a:chExt cx="9363462" cy="1457996"/>
          </a:xfrm>
        </p:grpSpPr>
        <p:sp>
          <p:nvSpPr>
            <p:cNvPr id="7" name="TextBox 6">
              <a:extLst>
                <a:ext uri="{FF2B5EF4-FFF2-40B4-BE49-F238E27FC236}">
                  <a16:creationId xmlns:a16="http://schemas.microsoft.com/office/drawing/2014/main" id="{A0803466-FB07-4FB9-A90C-EF9FD22DBBF4}"/>
                </a:ext>
              </a:extLst>
            </p:cNvPr>
            <p:cNvSpPr txBox="1"/>
            <p:nvPr/>
          </p:nvSpPr>
          <p:spPr>
            <a:xfrm>
              <a:off x="7507191" y="956606"/>
              <a:ext cx="9363462" cy="978729"/>
            </a:xfrm>
            <a:prstGeom prst="rect">
              <a:avLst/>
            </a:prstGeom>
            <a:noFill/>
          </p:spPr>
          <p:txBody>
            <a:bodyPr wrap="none" rtlCol="0">
              <a:spAutoFit/>
            </a:bodyPr>
            <a:lstStyle/>
            <a:p>
              <a:pPr algn="ctr">
                <a:lnSpc>
                  <a:spcPct val="80000"/>
                </a:lnSpc>
              </a:pPr>
              <a:r>
                <a:rPr lang="en-US" sz="7200" dirty="0">
                  <a:solidFill>
                    <a:schemeClr val="bg1"/>
                  </a:solidFill>
                  <a:latin typeface="Lato Black"/>
                  <a:cs typeface="Lato Black"/>
                </a:rPr>
                <a:t>Plan for Data Analysis</a:t>
              </a:r>
            </a:p>
          </p:txBody>
        </p:sp>
        <p:sp>
          <p:nvSpPr>
            <p:cNvPr id="8" name="TextBox 7">
              <a:extLst>
                <a:ext uri="{FF2B5EF4-FFF2-40B4-BE49-F238E27FC236}">
                  <a16:creationId xmlns:a16="http://schemas.microsoft.com/office/drawing/2014/main" id="{115BFD93-6BDE-482D-B1DB-C2048A7F233C}"/>
                </a:ext>
              </a:extLst>
            </p:cNvPr>
            <p:cNvSpPr txBox="1"/>
            <p:nvPr/>
          </p:nvSpPr>
          <p:spPr>
            <a:xfrm>
              <a:off x="9051591" y="1879071"/>
              <a:ext cx="6398419" cy="535531"/>
            </a:xfrm>
            <a:prstGeom prst="rect">
              <a:avLst/>
            </a:prstGeom>
            <a:noFill/>
          </p:spPr>
          <p:txBody>
            <a:bodyPr wrap="none" rtlCol="0">
              <a:spAutoFit/>
            </a:bodyPr>
            <a:lstStyle/>
            <a:p>
              <a:pPr algn="ctr">
                <a:lnSpc>
                  <a:spcPct val="80000"/>
                </a:lnSpc>
              </a:pPr>
              <a:r>
                <a:rPr lang="en-US" dirty="0">
                  <a:solidFill>
                    <a:schemeClr val="bg1"/>
                  </a:solidFill>
                  <a:latin typeface="Lato Light"/>
                  <a:cs typeface="Lato Light"/>
                </a:rPr>
                <a:t>Putting Puzzle Pieces Together</a:t>
              </a:r>
            </a:p>
          </p:txBody>
        </p:sp>
      </p:grpSp>
      <p:sp>
        <p:nvSpPr>
          <p:cNvPr id="9" name="Rectangle 8">
            <a:extLst>
              <a:ext uri="{FF2B5EF4-FFF2-40B4-BE49-F238E27FC236}">
                <a16:creationId xmlns:a16="http://schemas.microsoft.com/office/drawing/2014/main" id="{469762D0-840B-48E7-8E9D-073B92032FDA}"/>
              </a:ext>
            </a:extLst>
          </p:cNvPr>
          <p:cNvSpPr/>
          <p:nvPr/>
        </p:nvSpPr>
        <p:spPr>
          <a:xfrm>
            <a:off x="2591050" y="5493523"/>
            <a:ext cx="8381752" cy="2031335"/>
          </a:xfrm>
          <a:prstGeom prst="rect">
            <a:avLst/>
          </a:prstGeom>
        </p:spPr>
        <p:txBody>
          <a:bodyPr wrap="square" lIns="182889" tIns="91445" rIns="182889" bIns="91445">
            <a:spAutoFit/>
          </a:bodyPr>
          <a:lstStyle/>
          <a:p>
            <a:r>
              <a:rPr lang="en-PH" sz="4000" dirty="0">
                <a:solidFill>
                  <a:schemeClr val="bg1"/>
                </a:solidFill>
                <a:cs typeface="Lato Light"/>
              </a:rPr>
              <a:t>Describe analysis to be done for each research question, following sequence in Statement of Problem.</a:t>
            </a:r>
          </a:p>
        </p:txBody>
      </p:sp>
      <p:sp>
        <p:nvSpPr>
          <p:cNvPr id="10" name="Rectangle 9">
            <a:extLst>
              <a:ext uri="{FF2B5EF4-FFF2-40B4-BE49-F238E27FC236}">
                <a16:creationId xmlns:a16="http://schemas.microsoft.com/office/drawing/2014/main" id="{9DBF3EA6-AE6D-4F6F-A563-7C2352F9A4EC}"/>
              </a:ext>
            </a:extLst>
          </p:cNvPr>
          <p:cNvSpPr/>
          <p:nvPr/>
        </p:nvSpPr>
        <p:spPr>
          <a:xfrm>
            <a:off x="2591048" y="7673695"/>
            <a:ext cx="8381753" cy="1415782"/>
          </a:xfrm>
          <a:prstGeom prst="rect">
            <a:avLst/>
          </a:prstGeom>
        </p:spPr>
        <p:txBody>
          <a:bodyPr wrap="square" lIns="182889" tIns="91445" rIns="182889" bIns="91445">
            <a:spAutoFit/>
          </a:bodyPr>
          <a:lstStyle/>
          <a:p>
            <a:r>
              <a:rPr lang="en-PH" sz="4000" dirty="0">
                <a:solidFill>
                  <a:schemeClr val="bg1"/>
                </a:solidFill>
                <a:cs typeface="Lato Light"/>
              </a:rPr>
              <a:t>State if tests of hypotheses will be done and for what purpose.</a:t>
            </a:r>
          </a:p>
        </p:txBody>
      </p:sp>
      <p:sp>
        <p:nvSpPr>
          <p:cNvPr id="12" name="Rectangle 11">
            <a:extLst>
              <a:ext uri="{FF2B5EF4-FFF2-40B4-BE49-F238E27FC236}">
                <a16:creationId xmlns:a16="http://schemas.microsoft.com/office/drawing/2014/main" id="{455A8C5A-0E58-4468-BBF5-CC7751BD22A7}"/>
              </a:ext>
            </a:extLst>
          </p:cNvPr>
          <p:cNvSpPr/>
          <p:nvPr/>
        </p:nvSpPr>
        <p:spPr>
          <a:xfrm>
            <a:off x="2591049" y="9623453"/>
            <a:ext cx="8381752" cy="1415782"/>
          </a:xfrm>
          <a:prstGeom prst="rect">
            <a:avLst/>
          </a:prstGeom>
        </p:spPr>
        <p:txBody>
          <a:bodyPr wrap="square" lIns="182889" tIns="91445" rIns="182889" bIns="91445">
            <a:spAutoFit/>
          </a:bodyPr>
          <a:lstStyle/>
          <a:p>
            <a:r>
              <a:rPr lang="en-PH" sz="4000" dirty="0">
                <a:solidFill>
                  <a:schemeClr val="bg1"/>
                </a:solidFill>
                <a:cs typeface="Lato Light"/>
              </a:rPr>
              <a:t>Add scoring system for instruments.</a:t>
            </a:r>
          </a:p>
        </p:txBody>
      </p:sp>
      <p:sp>
        <p:nvSpPr>
          <p:cNvPr id="15" name="Rectangle 14">
            <a:extLst>
              <a:ext uri="{FF2B5EF4-FFF2-40B4-BE49-F238E27FC236}">
                <a16:creationId xmlns:a16="http://schemas.microsoft.com/office/drawing/2014/main" id="{29F15E6A-54DC-42C8-BD47-EE705AC0A8B9}"/>
              </a:ext>
            </a:extLst>
          </p:cNvPr>
          <p:cNvSpPr/>
          <p:nvPr/>
        </p:nvSpPr>
        <p:spPr>
          <a:xfrm>
            <a:off x="1201257" y="9623453"/>
            <a:ext cx="1315161" cy="1315509"/>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16" name="TextBox 15">
            <a:extLst>
              <a:ext uri="{FF2B5EF4-FFF2-40B4-BE49-F238E27FC236}">
                <a16:creationId xmlns:a16="http://schemas.microsoft.com/office/drawing/2014/main" id="{74921C70-38A0-46E0-BF37-0E3697A011A0}"/>
              </a:ext>
            </a:extLst>
          </p:cNvPr>
          <p:cNvSpPr txBox="1"/>
          <p:nvPr/>
        </p:nvSpPr>
        <p:spPr>
          <a:xfrm>
            <a:off x="1307368" y="9629757"/>
            <a:ext cx="1102939" cy="1395256"/>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3</a:t>
            </a:r>
          </a:p>
        </p:txBody>
      </p:sp>
      <p:sp>
        <p:nvSpPr>
          <p:cNvPr id="17" name="Rectangle 16">
            <a:extLst>
              <a:ext uri="{FF2B5EF4-FFF2-40B4-BE49-F238E27FC236}">
                <a16:creationId xmlns:a16="http://schemas.microsoft.com/office/drawing/2014/main" id="{63FE021D-C59C-4BDD-9C41-369159889AED}"/>
              </a:ext>
            </a:extLst>
          </p:cNvPr>
          <p:cNvSpPr/>
          <p:nvPr/>
        </p:nvSpPr>
        <p:spPr>
          <a:xfrm>
            <a:off x="1201257" y="7742298"/>
            <a:ext cx="1315161" cy="1315509"/>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18" name="TextBox 17">
            <a:extLst>
              <a:ext uri="{FF2B5EF4-FFF2-40B4-BE49-F238E27FC236}">
                <a16:creationId xmlns:a16="http://schemas.microsoft.com/office/drawing/2014/main" id="{49065706-032B-4B99-A8D4-2814DE963A80}"/>
              </a:ext>
            </a:extLst>
          </p:cNvPr>
          <p:cNvSpPr txBox="1"/>
          <p:nvPr/>
        </p:nvSpPr>
        <p:spPr>
          <a:xfrm>
            <a:off x="1307368" y="7713503"/>
            <a:ext cx="1102939" cy="1395256"/>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2</a:t>
            </a:r>
          </a:p>
        </p:txBody>
      </p:sp>
      <p:sp>
        <p:nvSpPr>
          <p:cNvPr id="19" name="Rectangle 18">
            <a:extLst>
              <a:ext uri="{FF2B5EF4-FFF2-40B4-BE49-F238E27FC236}">
                <a16:creationId xmlns:a16="http://schemas.microsoft.com/office/drawing/2014/main" id="{A3AD74C5-88CA-4A85-AD99-FED3E24E8AFC}"/>
              </a:ext>
            </a:extLst>
          </p:cNvPr>
          <p:cNvSpPr/>
          <p:nvPr/>
        </p:nvSpPr>
        <p:spPr>
          <a:xfrm>
            <a:off x="1201257" y="5813586"/>
            <a:ext cx="1315161" cy="1315509"/>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20" name="TextBox 19">
            <a:extLst>
              <a:ext uri="{FF2B5EF4-FFF2-40B4-BE49-F238E27FC236}">
                <a16:creationId xmlns:a16="http://schemas.microsoft.com/office/drawing/2014/main" id="{62D838B6-68C2-4C6A-A076-54BCD38CED4D}"/>
              </a:ext>
            </a:extLst>
          </p:cNvPr>
          <p:cNvSpPr txBox="1"/>
          <p:nvPr/>
        </p:nvSpPr>
        <p:spPr>
          <a:xfrm>
            <a:off x="1391519" y="5736764"/>
            <a:ext cx="934637" cy="1395253"/>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1</a:t>
            </a:r>
          </a:p>
        </p:txBody>
      </p:sp>
      <p:pic>
        <p:nvPicPr>
          <p:cNvPr id="22" name="Picture 21">
            <a:hlinkClick r:id="rId3" action="ppaction://hlinksldjump"/>
            <a:extLst>
              <a:ext uri="{FF2B5EF4-FFF2-40B4-BE49-F238E27FC236}">
                <a16:creationId xmlns:a16="http://schemas.microsoft.com/office/drawing/2014/main" id="{98156E01-6606-4415-B8B9-FC807CA3FD0A}"/>
              </a:ext>
            </a:extLst>
          </p:cNvPr>
          <p:cNvPicPr>
            <a:picLocks noChangeAspect="1"/>
          </p:cNvPicPr>
          <p:nvPr/>
        </p:nvPicPr>
        <p:blipFill>
          <a:blip r:embed="rId4">
            <a:duotone>
              <a:schemeClr val="bg2">
                <a:shade val="45000"/>
                <a:satMod val="135000"/>
              </a:schemeClr>
              <a:prstClr val="white"/>
            </a:duotone>
          </a:blip>
          <a:stretch>
            <a:fillRect/>
          </a:stretch>
        </p:blipFill>
        <p:spPr>
          <a:xfrm>
            <a:off x="18606591" y="11920448"/>
            <a:ext cx="4906884" cy="1524778"/>
          </a:xfrm>
          <a:prstGeom prst="rect">
            <a:avLst/>
          </a:prstGeom>
        </p:spPr>
      </p:pic>
      <p:sp>
        <p:nvSpPr>
          <p:cNvPr id="24" name="Rectangle 23">
            <a:extLst>
              <a:ext uri="{FF2B5EF4-FFF2-40B4-BE49-F238E27FC236}">
                <a16:creationId xmlns:a16="http://schemas.microsoft.com/office/drawing/2014/main" id="{8E65C81B-09F4-44D6-A4FC-7FE72AFF2135}"/>
              </a:ext>
            </a:extLst>
          </p:cNvPr>
          <p:cNvSpPr/>
          <p:nvPr/>
        </p:nvSpPr>
        <p:spPr>
          <a:xfrm>
            <a:off x="672591" y="2329566"/>
            <a:ext cx="10362342" cy="3262442"/>
          </a:xfrm>
          <a:prstGeom prst="rect">
            <a:avLst/>
          </a:prstGeom>
        </p:spPr>
        <p:txBody>
          <a:bodyPr wrap="square" lIns="182889" tIns="91445" rIns="182889" bIns="91445">
            <a:spAutoFit/>
          </a:bodyPr>
          <a:lstStyle/>
          <a:p>
            <a:pPr algn="ctr"/>
            <a:r>
              <a:rPr lang="en-PH" sz="4000" dirty="0">
                <a:solidFill>
                  <a:srgbClr val="FFFF00"/>
                </a:solidFill>
                <a:cs typeface="Lato Light"/>
              </a:rPr>
              <a:t>This section indicates how the data will be analyzed and reported; it should specify the qualitative and/or quantitative methods that will be used in analyzing the data gathered for the research. </a:t>
            </a:r>
          </a:p>
        </p:txBody>
      </p:sp>
      <p:sp>
        <p:nvSpPr>
          <p:cNvPr id="25" name="Rectangle 24">
            <a:extLst>
              <a:ext uri="{FF2B5EF4-FFF2-40B4-BE49-F238E27FC236}">
                <a16:creationId xmlns:a16="http://schemas.microsoft.com/office/drawing/2014/main" id="{820A4C1E-7966-42ED-BD9F-92FC76EB84BA}"/>
              </a:ext>
            </a:extLst>
          </p:cNvPr>
          <p:cNvSpPr/>
          <p:nvPr/>
        </p:nvSpPr>
        <p:spPr>
          <a:xfrm>
            <a:off x="2606289" y="11497019"/>
            <a:ext cx="8381752" cy="1415782"/>
          </a:xfrm>
          <a:prstGeom prst="rect">
            <a:avLst/>
          </a:prstGeom>
        </p:spPr>
        <p:txBody>
          <a:bodyPr wrap="square" lIns="182889" tIns="91445" rIns="182889" bIns="91445">
            <a:spAutoFit/>
          </a:bodyPr>
          <a:lstStyle/>
          <a:p>
            <a:r>
              <a:rPr lang="en-PH" sz="4000" dirty="0">
                <a:solidFill>
                  <a:schemeClr val="bg1"/>
                </a:solidFill>
                <a:cs typeface="Lato Light"/>
              </a:rPr>
              <a:t>Avoid giving formulas or standard procedures for statistical tools.</a:t>
            </a:r>
          </a:p>
        </p:txBody>
      </p:sp>
      <p:sp>
        <p:nvSpPr>
          <p:cNvPr id="27" name="Rectangle 26">
            <a:extLst>
              <a:ext uri="{FF2B5EF4-FFF2-40B4-BE49-F238E27FC236}">
                <a16:creationId xmlns:a16="http://schemas.microsoft.com/office/drawing/2014/main" id="{078ADF4A-E2D2-44AD-919E-A67CFBEEC8F0}"/>
              </a:ext>
            </a:extLst>
          </p:cNvPr>
          <p:cNvSpPr/>
          <p:nvPr/>
        </p:nvSpPr>
        <p:spPr>
          <a:xfrm>
            <a:off x="1201257" y="11552809"/>
            <a:ext cx="1315161" cy="1315509"/>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28" name="TextBox 27">
            <a:extLst>
              <a:ext uri="{FF2B5EF4-FFF2-40B4-BE49-F238E27FC236}">
                <a16:creationId xmlns:a16="http://schemas.microsoft.com/office/drawing/2014/main" id="{D5E07F51-883F-4032-A2E4-312887AED078}"/>
              </a:ext>
            </a:extLst>
          </p:cNvPr>
          <p:cNvSpPr txBox="1"/>
          <p:nvPr/>
        </p:nvSpPr>
        <p:spPr>
          <a:xfrm>
            <a:off x="1289246" y="11475985"/>
            <a:ext cx="1139183" cy="1395256"/>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4</a:t>
            </a:r>
          </a:p>
        </p:txBody>
      </p:sp>
      <p:pic>
        <p:nvPicPr>
          <p:cNvPr id="29" name="Picture 28">
            <a:extLst>
              <a:ext uri="{FF2B5EF4-FFF2-40B4-BE49-F238E27FC236}">
                <a16:creationId xmlns:a16="http://schemas.microsoft.com/office/drawing/2014/main" id="{A2984F85-06D6-45A9-9F4F-951F175790A2}"/>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Lst>
          </a:blip>
          <a:srcRect l="24977" t="12973" r="31259" b="11269"/>
          <a:stretch/>
        </p:blipFill>
        <p:spPr>
          <a:xfrm>
            <a:off x="8346831" y="281354"/>
            <a:ext cx="15776244" cy="13163872"/>
          </a:xfrm>
          <a:prstGeom prst="rect">
            <a:avLst/>
          </a:prstGeom>
        </p:spPr>
      </p:pic>
    </p:spTree>
    <p:extLst>
      <p:ext uri="{BB962C8B-B14F-4D97-AF65-F5344CB8AC3E}">
        <p14:creationId xmlns:p14="http://schemas.microsoft.com/office/powerpoint/2010/main" val="15536473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p:tgtEl>
                                          <p:spTgt spid="24"/>
                                        </p:tgtEl>
                                        <p:attrNameLst>
                                          <p:attrName>ppt_x</p:attrName>
                                        </p:attrNameLst>
                                      </p:cBhvr>
                                      <p:tavLst>
                                        <p:tav tm="0">
                                          <p:val>
                                            <p:strVal val="#ppt_x-#ppt_w*1.125000"/>
                                          </p:val>
                                        </p:tav>
                                        <p:tav tm="100000">
                                          <p:val>
                                            <p:strVal val="#ppt_x"/>
                                          </p:val>
                                        </p:tav>
                                      </p:tavLst>
                                    </p:anim>
                                    <p:animEffect transition="in" filter="wipe(right)">
                                      <p:cBhvr>
                                        <p:cTn id="8" dur="25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250" fill="hold"/>
                                        <p:tgtEl>
                                          <p:spTgt spid="19"/>
                                        </p:tgtEl>
                                        <p:attrNameLst>
                                          <p:attrName>ppt_w</p:attrName>
                                        </p:attrNameLst>
                                      </p:cBhvr>
                                      <p:tavLst>
                                        <p:tav tm="0">
                                          <p:val>
                                            <p:fltVal val="0"/>
                                          </p:val>
                                        </p:tav>
                                        <p:tav tm="100000">
                                          <p:val>
                                            <p:strVal val="#ppt_w"/>
                                          </p:val>
                                        </p:tav>
                                      </p:tavLst>
                                    </p:anim>
                                    <p:anim calcmode="lin" valueType="num">
                                      <p:cBhvr>
                                        <p:cTn id="14" dur="250" fill="hold"/>
                                        <p:tgtEl>
                                          <p:spTgt spid="19"/>
                                        </p:tgtEl>
                                        <p:attrNameLst>
                                          <p:attrName>ppt_h</p:attrName>
                                        </p:attrNameLst>
                                      </p:cBhvr>
                                      <p:tavLst>
                                        <p:tav tm="0">
                                          <p:val>
                                            <p:fltVal val="0"/>
                                          </p:val>
                                        </p:tav>
                                        <p:tav tm="100000">
                                          <p:val>
                                            <p:strVal val="#ppt_h"/>
                                          </p:val>
                                        </p:tav>
                                      </p:tavLst>
                                    </p:anim>
                                    <p:animEffect transition="in" filter="fade">
                                      <p:cBhvr>
                                        <p:cTn id="15" dur="250"/>
                                        <p:tgtEl>
                                          <p:spTgt spid="1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250" fill="hold"/>
                                        <p:tgtEl>
                                          <p:spTgt spid="20"/>
                                        </p:tgtEl>
                                        <p:attrNameLst>
                                          <p:attrName>ppt_w</p:attrName>
                                        </p:attrNameLst>
                                      </p:cBhvr>
                                      <p:tavLst>
                                        <p:tav tm="0">
                                          <p:val>
                                            <p:fltVal val="0"/>
                                          </p:val>
                                        </p:tav>
                                        <p:tav tm="100000">
                                          <p:val>
                                            <p:strVal val="#ppt_w"/>
                                          </p:val>
                                        </p:tav>
                                      </p:tavLst>
                                    </p:anim>
                                    <p:anim calcmode="lin" valueType="num">
                                      <p:cBhvr>
                                        <p:cTn id="19" dur="250" fill="hold"/>
                                        <p:tgtEl>
                                          <p:spTgt spid="20"/>
                                        </p:tgtEl>
                                        <p:attrNameLst>
                                          <p:attrName>ppt_h</p:attrName>
                                        </p:attrNameLst>
                                      </p:cBhvr>
                                      <p:tavLst>
                                        <p:tav tm="0">
                                          <p:val>
                                            <p:fltVal val="0"/>
                                          </p:val>
                                        </p:tav>
                                        <p:tav tm="100000">
                                          <p:val>
                                            <p:strVal val="#ppt_h"/>
                                          </p:val>
                                        </p:tav>
                                      </p:tavLst>
                                    </p:anim>
                                    <p:animEffect transition="in" filter="fade">
                                      <p:cBhvr>
                                        <p:cTn id="20" dur="250"/>
                                        <p:tgtEl>
                                          <p:spTgt spid="20"/>
                                        </p:tgtEl>
                                      </p:cBhvr>
                                    </p:animEffect>
                                  </p:childTnLst>
                                </p:cTn>
                              </p:par>
                            </p:childTnLst>
                          </p:cTn>
                        </p:par>
                        <p:par>
                          <p:cTn id="21" fill="hold">
                            <p:stCondLst>
                              <p:cond delay="250"/>
                            </p:stCondLst>
                            <p:childTnLst>
                              <p:par>
                                <p:cTn id="22" presetID="1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250"/>
                                        <p:tgtEl>
                                          <p:spTgt spid="9"/>
                                        </p:tgtEl>
                                        <p:attrNameLst>
                                          <p:attrName>ppt_x</p:attrName>
                                        </p:attrNameLst>
                                      </p:cBhvr>
                                      <p:tavLst>
                                        <p:tav tm="0">
                                          <p:val>
                                            <p:strVal val="#ppt_x-#ppt_w*1.125000"/>
                                          </p:val>
                                        </p:tav>
                                        <p:tav tm="100000">
                                          <p:val>
                                            <p:strVal val="#ppt_x"/>
                                          </p:val>
                                        </p:tav>
                                      </p:tavLst>
                                    </p:anim>
                                    <p:animEffect transition="in" filter="wipe(right)">
                                      <p:cBhvr>
                                        <p:cTn id="25" dur="25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250" fill="hold"/>
                                        <p:tgtEl>
                                          <p:spTgt spid="17"/>
                                        </p:tgtEl>
                                        <p:attrNameLst>
                                          <p:attrName>ppt_w</p:attrName>
                                        </p:attrNameLst>
                                      </p:cBhvr>
                                      <p:tavLst>
                                        <p:tav tm="0">
                                          <p:val>
                                            <p:fltVal val="0"/>
                                          </p:val>
                                        </p:tav>
                                        <p:tav tm="100000">
                                          <p:val>
                                            <p:strVal val="#ppt_w"/>
                                          </p:val>
                                        </p:tav>
                                      </p:tavLst>
                                    </p:anim>
                                    <p:anim calcmode="lin" valueType="num">
                                      <p:cBhvr>
                                        <p:cTn id="31" dur="250" fill="hold"/>
                                        <p:tgtEl>
                                          <p:spTgt spid="17"/>
                                        </p:tgtEl>
                                        <p:attrNameLst>
                                          <p:attrName>ppt_h</p:attrName>
                                        </p:attrNameLst>
                                      </p:cBhvr>
                                      <p:tavLst>
                                        <p:tav tm="0">
                                          <p:val>
                                            <p:fltVal val="0"/>
                                          </p:val>
                                        </p:tav>
                                        <p:tav tm="100000">
                                          <p:val>
                                            <p:strVal val="#ppt_h"/>
                                          </p:val>
                                        </p:tav>
                                      </p:tavLst>
                                    </p:anim>
                                    <p:animEffect transition="in" filter="fade">
                                      <p:cBhvr>
                                        <p:cTn id="32" dur="250"/>
                                        <p:tgtEl>
                                          <p:spTgt spid="1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250" fill="hold"/>
                                        <p:tgtEl>
                                          <p:spTgt spid="18"/>
                                        </p:tgtEl>
                                        <p:attrNameLst>
                                          <p:attrName>ppt_w</p:attrName>
                                        </p:attrNameLst>
                                      </p:cBhvr>
                                      <p:tavLst>
                                        <p:tav tm="0">
                                          <p:val>
                                            <p:fltVal val="0"/>
                                          </p:val>
                                        </p:tav>
                                        <p:tav tm="100000">
                                          <p:val>
                                            <p:strVal val="#ppt_w"/>
                                          </p:val>
                                        </p:tav>
                                      </p:tavLst>
                                    </p:anim>
                                    <p:anim calcmode="lin" valueType="num">
                                      <p:cBhvr>
                                        <p:cTn id="36" dur="250" fill="hold"/>
                                        <p:tgtEl>
                                          <p:spTgt spid="18"/>
                                        </p:tgtEl>
                                        <p:attrNameLst>
                                          <p:attrName>ppt_h</p:attrName>
                                        </p:attrNameLst>
                                      </p:cBhvr>
                                      <p:tavLst>
                                        <p:tav tm="0">
                                          <p:val>
                                            <p:fltVal val="0"/>
                                          </p:val>
                                        </p:tav>
                                        <p:tav tm="100000">
                                          <p:val>
                                            <p:strVal val="#ppt_h"/>
                                          </p:val>
                                        </p:tav>
                                      </p:tavLst>
                                    </p:anim>
                                    <p:animEffect transition="in" filter="fade">
                                      <p:cBhvr>
                                        <p:cTn id="37" dur="250"/>
                                        <p:tgtEl>
                                          <p:spTgt spid="18"/>
                                        </p:tgtEl>
                                      </p:cBhvr>
                                    </p:animEffect>
                                  </p:childTnLst>
                                </p:cTn>
                              </p:par>
                            </p:childTnLst>
                          </p:cTn>
                        </p:par>
                        <p:par>
                          <p:cTn id="38" fill="hold">
                            <p:stCondLst>
                              <p:cond delay="250"/>
                            </p:stCondLst>
                            <p:childTnLst>
                              <p:par>
                                <p:cTn id="39" presetID="1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50"/>
                                        <p:tgtEl>
                                          <p:spTgt spid="10"/>
                                        </p:tgtEl>
                                        <p:attrNameLst>
                                          <p:attrName>ppt_x</p:attrName>
                                        </p:attrNameLst>
                                      </p:cBhvr>
                                      <p:tavLst>
                                        <p:tav tm="0">
                                          <p:val>
                                            <p:strVal val="#ppt_x-#ppt_w*1.125000"/>
                                          </p:val>
                                        </p:tav>
                                        <p:tav tm="100000">
                                          <p:val>
                                            <p:strVal val="#ppt_x"/>
                                          </p:val>
                                        </p:tav>
                                      </p:tavLst>
                                    </p:anim>
                                    <p:animEffect transition="in" filter="wipe(right)">
                                      <p:cBhvr>
                                        <p:cTn id="42" dur="25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250" fill="hold"/>
                                        <p:tgtEl>
                                          <p:spTgt spid="15"/>
                                        </p:tgtEl>
                                        <p:attrNameLst>
                                          <p:attrName>ppt_w</p:attrName>
                                        </p:attrNameLst>
                                      </p:cBhvr>
                                      <p:tavLst>
                                        <p:tav tm="0">
                                          <p:val>
                                            <p:fltVal val="0"/>
                                          </p:val>
                                        </p:tav>
                                        <p:tav tm="100000">
                                          <p:val>
                                            <p:strVal val="#ppt_w"/>
                                          </p:val>
                                        </p:tav>
                                      </p:tavLst>
                                    </p:anim>
                                    <p:anim calcmode="lin" valueType="num">
                                      <p:cBhvr>
                                        <p:cTn id="48" dur="250" fill="hold"/>
                                        <p:tgtEl>
                                          <p:spTgt spid="15"/>
                                        </p:tgtEl>
                                        <p:attrNameLst>
                                          <p:attrName>ppt_h</p:attrName>
                                        </p:attrNameLst>
                                      </p:cBhvr>
                                      <p:tavLst>
                                        <p:tav tm="0">
                                          <p:val>
                                            <p:fltVal val="0"/>
                                          </p:val>
                                        </p:tav>
                                        <p:tav tm="100000">
                                          <p:val>
                                            <p:strVal val="#ppt_h"/>
                                          </p:val>
                                        </p:tav>
                                      </p:tavLst>
                                    </p:anim>
                                    <p:animEffect transition="in" filter="fade">
                                      <p:cBhvr>
                                        <p:cTn id="49" dur="25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250" fill="hold"/>
                                        <p:tgtEl>
                                          <p:spTgt spid="16"/>
                                        </p:tgtEl>
                                        <p:attrNameLst>
                                          <p:attrName>ppt_w</p:attrName>
                                        </p:attrNameLst>
                                      </p:cBhvr>
                                      <p:tavLst>
                                        <p:tav tm="0">
                                          <p:val>
                                            <p:fltVal val="0"/>
                                          </p:val>
                                        </p:tav>
                                        <p:tav tm="100000">
                                          <p:val>
                                            <p:strVal val="#ppt_w"/>
                                          </p:val>
                                        </p:tav>
                                      </p:tavLst>
                                    </p:anim>
                                    <p:anim calcmode="lin" valueType="num">
                                      <p:cBhvr>
                                        <p:cTn id="53" dur="250" fill="hold"/>
                                        <p:tgtEl>
                                          <p:spTgt spid="16"/>
                                        </p:tgtEl>
                                        <p:attrNameLst>
                                          <p:attrName>ppt_h</p:attrName>
                                        </p:attrNameLst>
                                      </p:cBhvr>
                                      <p:tavLst>
                                        <p:tav tm="0">
                                          <p:val>
                                            <p:fltVal val="0"/>
                                          </p:val>
                                        </p:tav>
                                        <p:tav tm="100000">
                                          <p:val>
                                            <p:strVal val="#ppt_h"/>
                                          </p:val>
                                        </p:tav>
                                      </p:tavLst>
                                    </p:anim>
                                    <p:animEffect transition="in" filter="fade">
                                      <p:cBhvr>
                                        <p:cTn id="54" dur="250"/>
                                        <p:tgtEl>
                                          <p:spTgt spid="16"/>
                                        </p:tgtEl>
                                      </p:cBhvr>
                                    </p:animEffect>
                                  </p:childTnLst>
                                </p:cTn>
                              </p:par>
                            </p:childTnLst>
                          </p:cTn>
                        </p:par>
                        <p:par>
                          <p:cTn id="55" fill="hold">
                            <p:stCondLst>
                              <p:cond delay="250"/>
                            </p:stCondLst>
                            <p:childTnLst>
                              <p:par>
                                <p:cTn id="56" presetID="1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250"/>
                                        <p:tgtEl>
                                          <p:spTgt spid="12"/>
                                        </p:tgtEl>
                                        <p:attrNameLst>
                                          <p:attrName>ppt_x</p:attrName>
                                        </p:attrNameLst>
                                      </p:cBhvr>
                                      <p:tavLst>
                                        <p:tav tm="0">
                                          <p:val>
                                            <p:strVal val="#ppt_x-#ppt_w*1.125000"/>
                                          </p:val>
                                        </p:tav>
                                        <p:tav tm="100000">
                                          <p:val>
                                            <p:strVal val="#ppt_x"/>
                                          </p:val>
                                        </p:tav>
                                      </p:tavLst>
                                    </p:anim>
                                    <p:animEffect transition="in" filter="wipe(right)">
                                      <p:cBhvr>
                                        <p:cTn id="59" dur="25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250" fill="hold"/>
                                        <p:tgtEl>
                                          <p:spTgt spid="27"/>
                                        </p:tgtEl>
                                        <p:attrNameLst>
                                          <p:attrName>ppt_w</p:attrName>
                                        </p:attrNameLst>
                                      </p:cBhvr>
                                      <p:tavLst>
                                        <p:tav tm="0">
                                          <p:val>
                                            <p:fltVal val="0"/>
                                          </p:val>
                                        </p:tav>
                                        <p:tav tm="100000">
                                          <p:val>
                                            <p:strVal val="#ppt_w"/>
                                          </p:val>
                                        </p:tav>
                                      </p:tavLst>
                                    </p:anim>
                                    <p:anim calcmode="lin" valueType="num">
                                      <p:cBhvr>
                                        <p:cTn id="65" dur="250" fill="hold"/>
                                        <p:tgtEl>
                                          <p:spTgt spid="27"/>
                                        </p:tgtEl>
                                        <p:attrNameLst>
                                          <p:attrName>ppt_h</p:attrName>
                                        </p:attrNameLst>
                                      </p:cBhvr>
                                      <p:tavLst>
                                        <p:tav tm="0">
                                          <p:val>
                                            <p:fltVal val="0"/>
                                          </p:val>
                                        </p:tav>
                                        <p:tav tm="100000">
                                          <p:val>
                                            <p:strVal val="#ppt_h"/>
                                          </p:val>
                                        </p:tav>
                                      </p:tavLst>
                                    </p:anim>
                                    <p:animEffect transition="in" filter="fade">
                                      <p:cBhvr>
                                        <p:cTn id="66" dur="250"/>
                                        <p:tgtEl>
                                          <p:spTgt spid="2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250" fill="hold"/>
                                        <p:tgtEl>
                                          <p:spTgt spid="28"/>
                                        </p:tgtEl>
                                        <p:attrNameLst>
                                          <p:attrName>ppt_w</p:attrName>
                                        </p:attrNameLst>
                                      </p:cBhvr>
                                      <p:tavLst>
                                        <p:tav tm="0">
                                          <p:val>
                                            <p:fltVal val="0"/>
                                          </p:val>
                                        </p:tav>
                                        <p:tav tm="100000">
                                          <p:val>
                                            <p:strVal val="#ppt_w"/>
                                          </p:val>
                                        </p:tav>
                                      </p:tavLst>
                                    </p:anim>
                                    <p:anim calcmode="lin" valueType="num">
                                      <p:cBhvr>
                                        <p:cTn id="70" dur="250" fill="hold"/>
                                        <p:tgtEl>
                                          <p:spTgt spid="28"/>
                                        </p:tgtEl>
                                        <p:attrNameLst>
                                          <p:attrName>ppt_h</p:attrName>
                                        </p:attrNameLst>
                                      </p:cBhvr>
                                      <p:tavLst>
                                        <p:tav tm="0">
                                          <p:val>
                                            <p:fltVal val="0"/>
                                          </p:val>
                                        </p:tav>
                                        <p:tav tm="100000">
                                          <p:val>
                                            <p:strVal val="#ppt_h"/>
                                          </p:val>
                                        </p:tav>
                                      </p:tavLst>
                                    </p:anim>
                                    <p:animEffect transition="in" filter="fade">
                                      <p:cBhvr>
                                        <p:cTn id="71" dur="250"/>
                                        <p:tgtEl>
                                          <p:spTgt spid="28"/>
                                        </p:tgtEl>
                                      </p:cBhvr>
                                    </p:animEffect>
                                  </p:childTnLst>
                                </p:cTn>
                              </p:par>
                            </p:childTnLst>
                          </p:cTn>
                        </p:par>
                        <p:par>
                          <p:cTn id="72" fill="hold">
                            <p:stCondLst>
                              <p:cond delay="250"/>
                            </p:stCondLst>
                            <p:childTnLst>
                              <p:par>
                                <p:cTn id="73" presetID="12" presetClass="entr" presetSubtype="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250"/>
                                        <p:tgtEl>
                                          <p:spTgt spid="25"/>
                                        </p:tgtEl>
                                        <p:attrNameLst>
                                          <p:attrName>ppt_x</p:attrName>
                                        </p:attrNameLst>
                                      </p:cBhvr>
                                      <p:tavLst>
                                        <p:tav tm="0">
                                          <p:val>
                                            <p:strVal val="#ppt_x-#ppt_w*1.125000"/>
                                          </p:val>
                                        </p:tav>
                                        <p:tav tm="100000">
                                          <p:val>
                                            <p:strVal val="#ppt_x"/>
                                          </p:val>
                                        </p:tav>
                                      </p:tavLst>
                                    </p:anim>
                                    <p:animEffect transition="in" filter="wipe(right)">
                                      <p:cBhvr>
                                        <p:cTn id="76" dur="25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p:cTn id="81" dur="500" fill="hold"/>
                                        <p:tgtEl>
                                          <p:spTgt spid="29"/>
                                        </p:tgtEl>
                                        <p:attrNameLst>
                                          <p:attrName>ppt_w</p:attrName>
                                        </p:attrNameLst>
                                      </p:cBhvr>
                                      <p:tavLst>
                                        <p:tav tm="0">
                                          <p:val>
                                            <p:fltVal val="0"/>
                                          </p:val>
                                        </p:tav>
                                        <p:tav tm="100000">
                                          <p:val>
                                            <p:strVal val="#ppt_w"/>
                                          </p:val>
                                        </p:tav>
                                      </p:tavLst>
                                    </p:anim>
                                    <p:anim calcmode="lin" valueType="num">
                                      <p:cBhvr>
                                        <p:cTn id="82" dur="500" fill="hold"/>
                                        <p:tgtEl>
                                          <p:spTgt spid="29"/>
                                        </p:tgtEl>
                                        <p:attrNameLst>
                                          <p:attrName>ppt_h</p:attrName>
                                        </p:attrNameLst>
                                      </p:cBhvr>
                                      <p:tavLst>
                                        <p:tav tm="0">
                                          <p:val>
                                            <p:fltVal val="0"/>
                                          </p:val>
                                        </p:tav>
                                        <p:tav tm="100000">
                                          <p:val>
                                            <p:strVal val="#ppt_h"/>
                                          </p:val>
                                        </p:tav>
                                      </p:tavLst>
                                    </p:anim>
                                    <p:animEffect transition="in" filter="fade">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xit" presetSubtype="32" fill="hold" nodeType="clickEffect">
                                  <p:stCondLst>
                                    <p:cond delay="0"/>
                                  </p:stCondLst>
                                  <p:childTnLst>
                                    <p:anim calcmode="lin" valueType="num">
                                      <p:cBhvr>
                                        <p:cTn id="87" dur="500"/>
                                        <p:tgtEl>
                                          <p:spTgt spid="29"/>
                                        </p:tgtEl>
                                        <p:attrNameLst>
                                          <p:attrName>ppt_w</p:attrName>
                                        </p:attrNameLst>
                                      </p:cBhvr>
                                      <p:tavLst>
                                        <p:tav tm="0">
                                          <p:val>
                                            <p:strVal val="ppt_w"/>
                                          </p:val>
                                        </p:tav>
                                        <p:tav tm="100000">
                                          <p:val>
                                            <p:fltVal val="0"/>
                                          </p:val>
                                        </p:tav>
                                      </p:tavLst>
                                    </p:anim>
                                    <p:anim calcmode="lin" valueType="num">
                                      <p:cBhvr>
                                        <p:cTn id="88" dur="500"/>
                                        <p:tgtEl>
                                          <p:spTgt spid="29"/>
                                        </p:tgtEl>
                                        <p:attrNameLst>
                                          <p:attrName>ppt_h</p:attrName>
                                        </p:attrNameLst>
                                      </p:cBhvr>
                                      <p:tavLst>
                                        <p:tav tm="0">
                                          <p:val>
                                            <p:strVal val="ppt_h"/>
                                          </p:val>
                                        </p:tav>
                                        <p:tav tm="100000">
                                          <p:val>
                                            <p:fltVal val="0"/>
                                          </p:val>
                                        </p:tav>
                                      </p:tavLst>
                                    </p:anim>
                                    <p:animEffect transition="out" filter="fade">
                                      <p:cBhvr>
                                        <p:cTn id="89" dur="500"/>
                                        <p:tgtEl>
                                          <p:spTgt spid="29"/>
                                        </p:tgtEl>
                                      </p:cBhvr>
                                    </p:animEffect>
                                    <p:set>
                                      <p:cBhvr>
                                        <p:cTn id="90"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5" grpId="0" animBg="1"/>
      <p:bldP spid="16" grpId="0"/>
      <p:bldP spid="17" grpId="0" animBg="1"/>
      <p:bldP spid="18" grpId="0"/>
      <p:bldP spid="19" grpId="0" animBg="1"/>
      <p:bldP spid="20" grpId="0"/>
      <p:bldP spid="24" grpId="0"/>
      <p:bldP spid="25" grpId="0"/>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6390A668-B3DD-4BBA-8522-0BC26EBFCC9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403" r="12403"/>
          <a:stretch>
            <a:fillRect/>
          </a:stretch>
        </p:blipFill>
        <p:spPr/>
      </p:pic>
      <p:sp>
        <p:nvSpPr>
          <p:cNvPr id="5" name="Rectangle 4">
            <a:extLst>
              <a:ext uri="{FF2B5EF4-FFF2-40B4-BE49-F238E27FC236}">
                <a16:creationId xmlns:a16="http://schemas.microsoft.com/office/drawing/2014/main" id="{3D3B9823-ED05-4ABA-9639-5165F88C31F9}"/>
              </a:ext>
            </a:extLst>
          </p:cNvPr>
          <p:cNvSpPr/>
          <p:nvPr/>
        </p:nvSpPr>
        <p:spPr>
          <a:xfrm>
            <a:off x="-3176" y="0"/>
            <a:ext cx="24380826" cy="13716000"/>
          </a:xfrm>
          <a:prstGeom prst="rect">
            <a:avLst/>
          </a:prstGeom>
          <a:solidFill>
            <a:srgbClr val="2C3744">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DEDD78F1-4C90-443C-A5F2-F56C27CC022D}"/>
              </a:ext>
            </a:extLst>
          </p:cNvPr>
          <p:cNvGrpSpPr/>
          <p:nvPr/>
        </p:nvGrpSpPr>
        <p:grpSpPr>
          <a:xfrm>
            <a:off x="7507191" y="956606"/>
            <a:ext cx="9363462" cy="1457996"/>
            <a:chOff x="7507191" y="956606"/>
            <a:chExt cx="9363462" cy="1457996"/>
          </a:xfrm>
        </p:grpSpPr>
        <p:sp>
          <p:nvSpPr>
            <p:cNvPr id="7" name="TextBox 6">
              <a:extLst>
                <a:ext uri="{FF2B5EF4-FFF2-40B4-BE49-F238E27FC236}">
                  <a16:creationId xmlns:a16="http://schemas.microsoft.com/office/drawing/2014/main" id="{A0803466-FB07-4FB9-A90C-EF9FD22DBBF4}"/>
                </a:ext>
              </a:extLst>
            </p:cNvPr>
            <p:cNvSpPr txBox="1"/>
            <p:nvPr/>
          </p:nvSpPr>
          <p:spPr>
            <a:xfrm>
              <a:off x="7507191" y="956606"/>
              <a:ext cx="9363462" cy="978729"/>
            </a:xfrm>
            <a:prstGeom prst="rect">
              <a:avLst/>
            </a:prstGeom>
            <a:noFill/>
          </p:spPr>
          <p:txBody>
            <a:bodyPr wrap="none" rtlCol="0">
              <a:spAutoFit/>
            </a:bodyPr>
            <a:lstStyle/>
            <a:p>
              <a:pPr algn="ctr">
                <a:lnSpc>
                  <a:spcPct val="80000"/>
                </a:lnSpc>
              </a:pPr>
              <a:r>
                <a:rPr lang="en-US" sz="7200" dirty="0">
                  <a:solidFill>
                    <a:schemeClr val="bg1"/>
                  </a:solidFill>
                  <a:latin typeface="Lato Black"/>
                  <a:cs typeface="Lato Black"/>
                </a:rPr>
                <a:t>Plan for Data Analysis</a:t>
              </a:r>
            </a:p>
          </p:txBody>
        </p:sp>
        <p:sp>
          <p:nvSpPr>
            <p:cNvPr id="8" name="TextBox 7">
              <a:extLst>
                <a:ext uri="{FF2B5EF4-FFF2-40B4-BE49-F238E27FC236}">
                  <a16:creationId xmlns:a16="http://schemas.microsoft.com/office/drawing/2014/main" id="{115BFD93-6BDE-482D-B1DB-C2048A7F233C}"/>
                </a:ext>
              </a:extLst>
            </p:cNvPr>
            <p:cNvSpPr txBox="1"/>
            <p:nvPr/>
          </p:nvSpPr>
          <p:spPr>
            <a:xfrm>
              <a:off x="9051591" y="1879071"/>
              <a:ext cx="6398419" cy="535531"/>
            </a:xfrm>
            <a:prstGeom prst="rect">
              <a:avLst/>
            </a:prstGeom>
            <a:noFill/>
          </p:spPr>
          <p:txBody>
            <a:bodyPr wrap="none" rtlCol="0">
              <a:spAutoFit/>
            </a:bodyPr>
            <a:lstStyle/>
            <a:p>
              <a:pPr algn="ctr">
                <a:lnSpc>
                  <a:spcPct val="80000"/>
                </a:lnSpc>
              </a:pPr>
              <a:r>
                <a:rPr lang="en-US" dirty="0">
                  <a:solidFill>
                    <a:schemeClr val="bg1"/>
                  </a:solidFill>
                  <a:latin typeface="Lato Light"/>
                  <a:cs typeface="Lato Light"/>
                </a:rPr>
                <a:t>Putting Puzzle Pieces Together</a:t>
              </a:r>
            </a:p>
          </p:txBody>
        </p:sp>
      </p:grpSp>
      <p:sp>
        <p:nvSpPr>
          <p:cNvPr id="9" name="Rectangle 8">
            <a:extLst>
              <a:ext uri="{FF2B5EF4-FFF2-40B4-BE49-F238E27FC236}">
                <a16:creationId xmlns:a16="http://schemas.microsoft.com/office/drawing/2014/main" id="{469762D0-840B-48E7-8E9D-073B92032FDA}"/>
              </a:ext>
            </a:extLst>
          </p:cNvPr>
          <p:cNvSpPr/>
          <p:nvPr/>
        </p:nvSpPr>
        <p:spPr>
          <a:xfrm>
            <a:off x="2591050" y="5493523"/>
            <a:ext cx="8381752" cy="2031335"/>
          </a:xfrm>
          <a:prstGeom prst="rect">
            <a:avLst/>
          </a:prstGeom>
        </p:spPr>
        <p:txBody>
          <a:bodyPr wrap="square" lIns="182889" tIns="91445" rIns="182889" bIns="91445">
            <a:spAutoFit/>
          </a:bodyPr>
          <a:lstStyle/>
          <a:p>
            <a:r>
              <a:rPr lang="en-PH" sz="4000" dirty="0">
                <a:solidFill>
                  <a:schemeClr val="bg1"/>
                </a:solidFill>
                <a:cs typeface="Lato Light"/>
              </a:rPr>
              <a:t>Describe analysis to be done for each research question, following sequence in Statement of Problem.</a:t>
            </a:r>
          </a:p>
        </p:txBody>
      </p:sp>
      <p:sp>
        <p:nvSpPr>
          <p:cNvPr id="10" name="Rectangle 9">
            <a:extLst>
              <a:ext uri="{FF2B5EF4-FFF2-40B4-BE49-F238E27FC236}">
                <a16:creationId xmlns:a16="http://schemas.microsoft.com/office/drawing/2014/main" id="{9DBF3EA6-AE6D-4F6F-A563-7C2352F9A4EC}"/>
              </a:ext>
            </a:extLst>
          </p:cNvPr>
          <p:cNvSpPr/>
          <p:nvPr/>
        </p:nvSpPr>
        <p:spPr>
          <a:xfrm>
            <a:off x="2591048" y="7673695"/>
            <a:ext cx="8381753" cy="1415782"/>
          </a:xfrm>
          <a:prstGeom prst="rect">
            <a:avLst/>
          </a:prstGeom>
        </p:spPr>
        <p:txBody>
          <a:bodyPr wrap="square" lIns="182889" tIns="91445" rIns="182889" bIns="91445">
            <a:spAutoFit/>
          </a:bodyPr>
          <a:lstStyle/>
          <a:p>
            <a:r>
              <a:rPr lang="en-PH" sz="4000" dirty="0">
                <a:solidFill>
                  <a:schemeClr val="bg1"/>
                </a:solidFill>
                <a:cs typeface="Lato Light"/>
              </a:rPr>
              <a:t>State if tests of hypotheses will be done and for what purpose.</a:t>
            </a:r>
          </a:p>
        </p:txBody>
      </p:sp>
      <p:sp>
        <p:nvSpPr>
          <p:cNvPr id="12" name="Rectangle 11">
            <a:extLst>
              <a:ext uri="{FF2B5EF4-FFF2-40B4-BE49-F238E27FC236}">
                <a16:creationId xmlns:a16="http://schemas.microsoft.com/office/drawing/2014/main" id="{455A8C5A-0E58-4468-BBF5-CC7751BD22A7}"/>
              </a:ext>
            </a:extLst>
          </p:cNvPr>
          <p:cNvSpPr/>
          <p:nvPr/>
        </p:nvSpPr>
        <p:spPr>
          <a:xfrm>
            <a:off x="2591049" y="9623453"/>
            <a:ext cx="8381752" cy="1415782"/>
          </a:xfrm>
          <a:prstGeom prst="rect">
            <a:avLst/>
          </a:prstGeom>
        </p:spPr>
        <p:txBody>
          <a:bodyPr wrap="square" lIns="182889" tIns="91445" rIns="182889" bIns="91445">
            <a:spAutoFit/>
          </a:bodyPr>
          <a:lstStyle/>
          <a:p>
            <a:r>
              <a:rPr lang="en-PH" sz="4000" dirty="0">
                <a:solidFill>
                  <a:schemeClr val="bg1"/>
                </a:solidFill>
                <a:cs typeface="Lato Light"/>
              </a:rPr>
              <a:t>Add scoring system for instruments.</a:t>
            </a:r>
          </a:p>
        </p:txBody>
      </p:sp>
      <p:sp>
        <p:nvSpPr>
          <p:cNvPr id="15" name="Rectangle 14">
            <a:extLst>
              <a:ext uri="{FF2B5EF4-FFF2-40B4-BE49-F238E27FC236}">
                <a16:creationId xmlns:a16="http://schemas.microsoft.com/office/drawing/2014/main" id="{29F15E6A-54DC-42C8-BD47-EE705AC0A8B9}"/>
              </a:ext>
            </a:extLst>
          </p:cNvPr>
          <p:cNvSpPr/>
          <p:nvPr/>
        </p:nvSpPr>
        <p:spPr>
          <a:xfrm>
            <a:off x="1201257" y="9623453"/>
            <a:ext cx="1315161" cy="1315509"/>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16" name="TextBox 15">
            <a:extLst>
              <a:ext uri="{FF2B5EF4-FFF2-40B4-BE49-F238E27FC236}">
                <a16:creationId xmlns:a16="http://schemas.microsoft.com/office/drawing/2014/main" id="{74921C70-38A0-46E0-BF37-0E3697A011A0}"/>
              </a:ext>
            </a:extLst>
          </p:cNvPr>
          <p:cNvSpPr txBox="1"/>
          <p:nvPr/>
        </p:nvSpPr>
        <p:spPr>
          <a:xfrm>
            <a:off x="1307368" y="9629757"/>
            <a:ext cx="1102939" cy="1395256"/>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3</a:t>
            </a:r>
          </a:p>
        </p:txBody>
      </p:sp>
      <p:sp>
        <p:nvSpPr>
          <p:cNvPr id="17" name="Rectangle 16">
            <a:extLst>
              <a:ext uri="{FF2B5EF4-FFF2-40B4-BE49-F238E27FC236}">
                <a16:creationId xmlns:a16="http://schemas.microsoft.com/office/drawing/2014/main" id="{63FE021D-C59C-4BDD-9C41-369159889AED}"/>
              </a:ext>
            </a:extLst>
          </p:cNvPr>
          <p:cNvSpPr/>
          <p:nvPr/>
        </p:nvSpPr>
        <p:spPr>
          <a:xfrm>
            <a:off x="1201257" y="7742298"/>
            <a:ext cx="1315161" cy="1315509"/>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18" name="TextBox 17">
            <a:extLst>
              <a:ext uri="{FF2B5EF4-FFF2-40B4-BE49-F238E27FC236}">
                <a16:creationId xmlns:a16="http://schemas.microsoft.com/office/drawing/2014/main" id="{49065706-032B-4B99-A8D4-2814DE963A80}"/>
              </a:ext>
            </a:extLst>
          </p:cNvPr>
          <p:cNvSpPr txBox="1"/>
          <p:nvPr/>
        </p:nvSpPr>
        <p:spPr>
          <a:xfrm>
            <a:off x="1307368" y="7713503"/>
            <a:ext cx="1102939" cy="1395256"/>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2</a:t>
            </a:r>
          </a:p>
        </p:txBody>
      </p:sp>
      <p:sp>
        <p:nvSpPr>
          <p:cNvPr id="19" name="Rectangle 18">
            <a:extLst>
              <a:ext uri="{FF2B5EF4-FFF2-40B4-BE49-F238E27FC236}">
                <a16:creationId xmlns:a16="http://schemas.microsoft.com/office/drawing/2014/main" id="{A3AD74C5-88CA-4A85-AD99-FED3E24E8AFC}"/>
              </a:ext>
            </a:extLst>
          </p:cNvPr>
          <p:cNvSpPr/>
          <p:nvPr/>
        </p:nvSpPr>
        <p:spPr>
          <a:xfrm>
            <a:off x="1201257" y="5813586"/>
            <a:ext cx="1315161" cy="1315509"/>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20" name="TextBox 19">
            <a:extLst>
              <a:ext uri="{FF2B5EF4-FFF2-40B4-BE49-F238E27FC236}">
                <a16:creationId xmlns:a16="http://schemas.microsoft.com/office/drawing/2014/main" id="{62D838B6-68C2-4C6A-A076-54BCD38CED4D}"/>
              </a:ext>
            </a:extLst>
          </p:cNvPr>
          <p:cNvSpPr txBox="1"/>
          <p:nvPr/>
        </p:nvSpPr>
        <p:spPr>
          <a:xfrm>
            <a:off x="1391519" y="5736764"/>
            <a:ext cx="934637" cy="1395253"/>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1</a:t>
            </a:r>
          </a:p>
        </p:txBody>
      </p:sp>
      <p:sp>
        <p:nvSpPr>
          <p:cNvPr id="21" name="TextBox 20">
            <a:extLst>
              <a:ext uri="{FF2B5EF4-FFF2-40B4-BE49-F238E27FC236}">
                <a16:creationId xmlns:a16="http://schemas.microsoft.com/office/drawing/2014/main" id="{C0121127-CB26-418E-A3F9-685EB902007E}"/>
              </a:ext>
            </a:extLst>
          </p:cNvPr>
          <p:cNvSpPr txBox="1"/>
          <p:nvPr/>
        </p:nvSpPr>
        <p:spPr>
          <a:xfrm>
            <a:off x="11570711" y="2942970"/>
            <a:ext cx="12133351" cy="9823571"/>
          </a:xfrm>
          <a:prstGeom prst="rect">
            <a:avLst/>
          </a:prstGeom>
          <a:solidFill>
            <a:srgbClr val="384558">
              <a:alpha val="80000"/>
            </a:srgbClr>
          </a:solidFill>
        </p:spPr>
        <p:txBody>
          <a:bodyPr wrap="square" lIns="243852" tIns="121926" rIns="243852" bIns="121926" rtlCol="0">
            <a:noAutofit/>
          </a:bodyPr>
          <a:lstStyle/>
          <a:p>
            <a:r>
              <a:rPr lang="en-PH" dirty="0">
                <a:solidFill>
                  <a:schemeClr val="bg1"/>
                </a:solidFill>
                <a:latin typeface="+mj-lt"/>
                <a:cs typeface="Lato Black"/>
              </a:rPr>
              <a:t>To answer the questions presented under the Statement of the Problem, the following statistical tools will be employed:</a:t>
            </a:r>
          </a:p>
          <a:p>
            <a:pPr marL="742950" indent="-742950">
              <a:buFont typeface="+mj-lt"/>
              <a:buAutoNum type="arabicPeriod"/>
            </a:pPr>
            <a:r>
              <a:rPr lang="en-PH" dirty="0">
                <a:solidFill>
                  <a:schemeClr val="bg1"/>
                </a:solidFill>
                <a:latin typeface="+mj-lt"/>
                <a:cs typeface="Lato Black"/>
              </a:rPr>
              <a:t>Percentages will be used to present and analyze data regarding the demographic profile of the respondents.</a:t>
            </a:r>
          </a:p>
          <a:p>
            <a:pPr marL="742950" indent="-742950">
              <a:buFont typeface="+mj-lt"/>
              <a:buAutoNum type="arabicPeriod"/>
            </a:pPr>
            <a:r>
              <a:rPr lang="en-PH" dirty="0">
                <a:solidFill>
                  <a:schemeClr val="bg1"/>
                </a:solidFill>
                <a:latin typeface="+mj-lt"/>
                <a:cs typeface="Lato Black"/>
              </a:rPr>
              <a:t>Weighted mean will be computed to represent the responses of each respondent to the questionnaire and their attention span score while standard deviation will be used to determine the degree of variability in these values. This mean shall be interpreted as follows:</a:t>
            </a:r>
          </a:p>
          <a:p>
            <a:pPr marL="742950" indent="-742950">
              <a:buFont typeface="+mj-lt"/>
              <a:buAutoNum type="arabicPeriod"/>
            </a:pPr>
            <a:r>
              <a:rPr lang="en-PH" dirty="0">
                <a:solidFill>
                  <a:schemeClr val="bg1"/>
                </a:solidFill>
                <a:latin typeface="+mj-lt"/>
                <a:cs typeface="Lato Black"/>
              </a:rPr>
              <a:t>The Pearson Product Moment Correlation Coefficient will be used to determine the degree of relationship between social media use and attention span. The correlation coefficient will be interpreted as follows (</a:t>
            </a:r>
            <a:r>
              <a:rPr lang="en-PH" dirty="0" err="1">
                <a:solidFill>
                  <a:schemeClr val="bg1"/>
                </a:solidFill>
                <a:latin typeface="+mj-lt"/>
                <a:cs typeface="Lato Black"/>
              </a:rPr>
              <a:t>Dela</a:t>
            </a:r>
            <a:r>
              <a:rPr lang="en-PH" dirty="0">
                <a:solidFill>
                  <a:schemeClr val="bg1"/>
                </a:solidFill>
                <a:latin typeface="+mj-lt"/>
                <a:cs typeface="Lato Black"/>
              </a:rPr>
              <a:t> Cruz, 2005)</a:t>
            </a:r>
          </a:p>
        </p:txBody>
      </p:sp>
      <p:pic>
        <p:nvPicPr>
          <p:cNvPr id="22" name="Picture 21">
            <a:hlinkClick r:id="rId3" action="ppaction://hlinksldjump"/>
            <a:extLst>
              <a:ext uri="{FF2B5EF4-FFF2-40B4-BE49-F238E27FC236}">
                <a16:creationId xmlns:a16="http://schemas.microsoft.com/office/drawing/2014/main" id="{98156E01-6606-4415-B8B9-FC807CA3FD0A}"/>
              </a:ext>
            </a:extLst>
          </p:cNvPr>
          <p:cNvPicPr>
            <a:picLocks noChangeAspect="1"/>
          </p:cNvPicPr>
          <p:nvPr/>
        </p:nvPicPr>
        <p:blipFill>
          <a:blip r:embed="rId4">
            <a:duotone>
              <a:schemeClr val="bg2">
                <a:shade val="45000"/>
                <a:satMod val="135000"/>
              </a:schemeClr>
              <a:prstClr val="white"/>
            </a:duotone>
          </a:blip>
          <a:stretch>
            <a:fillRect/>
          </a:stretch>
        </p:blipFill>
        <p:spPr>
          <a:xfrm>
            <a:off x="18606591" y="11920448"/>
            <a:ext cx="4906884" cy="1524778"/>
          </a:xfrm>
          <a:prstGeom prst="rect">
            <a:avLst/>
          </a:prstGeom>
        </p:spPr>
      </p:pic>
      <p:sp>
        <p:nvSpPr>
          <p:cNvPr id="24" name="Rectangle 23">
            <a:extLst>
              <a:ext uri="{FF2B5EF4-FFF2-40B4-BE49-F238E27FC236}">
                <a16:creationId xmlns:a16="http://schemas.microsoft.com/office/drawing/2014/main" id="{8E65C81B-09F4-44D6-A4FC-7FE72AFF2135}"/>
              </a:ext>
            </a:extLst>
          </p:cNvPr>
          <p:cNvSpPr/>
          <p:nvPr/>
        </p:nvSpPr>
        <p:spPr>
          <a:xfrm>
            <a:off x="672591" y="2329566"/>
            <a:ext cx="10362342" cy="3262442"/>
          </a:xfrm>
          <a:prstGeom prst="rect">
            <a:avLst/>
          </a:prstGeom>
        </p:spPr>
        <p:txBody>
          <a:bodyPr wrap="square" lIns="182889" tIns="91445" rIns="182889" bIns="91445">
            <a:spAutoFit/>
          </a:bodyPr>
          <a:lstStyle/>
          <a:p>
            <a:pPr algn="ctr"/>
            <a:r>
              <a:rPr lang="en-PH" sz="4000" dirty="0">
                <a:solidFill>
                  <a:srgbClr val="FFFF00"/>
                </a:solidFill>
                <a:cs typeface="Lato Light"/>
              </a:rPr>
              <a:t>This section indicates how the data will be analyzed and reported; it should specify the qualitative and/or quantitative methods that will be used in analyzing the data gathered for the research. </a:t>
            </a:r>
          </a:p>
        </p:txBody>
      </p:sp>
      <p:sp>
        <p:nvSpPr>
          <p:cNvPr id="25" name="Rectangle 24">
            <a:extLst>
              <a:ext uri="{FF2B5EF4-FFF2-40B4-BE49-F238E27FC236}">
                <a16:creationId xmlns:a16="http://schemas.microsoft.com/office/drawing/2014/main" id="{820A4C1E-7966-42ED-BD9F-92FC76EB84BA}"/>
              </a:ext>
            </a:extLst>
          </p:cNvPr>
          <p:cNvSpPr/>
          <p:nvPr/>
        </p:nvSpPr>
        <p:spPr>
          <a:xfrm>
            <a:off x="2606289" y="11497019"/>
            <a:ext cx="8381752" cy="1415782"/>
          </a:xfrm>
          <a:prstGeom prst="rect">
            <a:avLst/>
          </a:prstGeom>
        </p:spPr>
        <p:txBody>
          <a:bodyPr wrap="square" lIns="182889" tIns="91445" rIns="182889" bIns="91445">
            <a:spAutoFit/>
          </a:bodyPr>
          <a:lstStyle/>
          <a:p>
            <a:r>
              <a:rPr lang="en-PH" sz="4000" dirty="0">
                <a:solidFill>
                  <a:schemeClr val="bg1"/>
                </a:solidFill>
                <a:cs typeface="Lato Light"/>
              </a:rPr>
              <a:t>Avoid giving formulas or standard procedures for statistical tools.</a:t>
            </a:r>
          </a:p>
        </p:txBody>
      </p:sp>
      <p:sp>
        <p:nvSpPr>
          <p:cNvPr id="27" name="Rectangle 26">
            <a:extLst>
              <a:ext uri="{FF2B5EF4-FFF2-40B4-BE49-F238E27FC236}">
                <a16:creationId xmlns:a16="http://schemas.microsoft.com/office/drawing/2014/main" id="{078ADF4A-E2D2-44AD-919E-A67CFBEEC8F0}"/>
              </a:ext>
            </a:extLst>
          </p:cNvPr>
          <p:cNvSpPr/>
          <p:nvPr/>
        </p:nvSpPr>
        <p:spPr>
          <a:xfrm>
            <a:off x="1201257" y="11552809"/>
            <a:ext cx="1315161" cy="1315509"/>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28" name="TextBox 27">
            <a:extLst>
              <a:ext uri="{FF2B5EF4-FFF2-40B4-BE49-F238E27FC236}">
                <a16:creationId xmlns:a16="http://schemas.microsoft.com/office/drawing/2014/main" id="{D5E07F51-883F-4032-A2E4-312887AED078}"/>
              </a:ext>
            </a:extLst>
          </p:cNvPr>
          <p:cNvSpPr txBox="1"/>
          <p:nvPr/>
        </p:nvSpPr>
        <p:spPr>
          <a:xfrm>
            <a:off x="1289246" y="11475985"/>
            <a:ext cx="1139183" cy="1395256"/>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4</a:t>
            </a:r>
          </a:p>
        </p:txBody>
      </p:sp>
    </p:spTree>
    <p:extLst>
      <p:ext uri="{BB962C8B-B14F-4D97-AF65-F5344CB8AC3E}">
        <p14:creationId xmlns:p14="http://schemas.microsoft.com/office/powerpoint/2010/main" val="30038658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shutterstock_193747298.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6570" b="6570"/>
          <a:stretch>
            <a:fillRect/>
          </a:stretch>
        </p:blipFill>
        <p:spPr/>
      </p:pic>
      <p:sp>
        <p:nvSpPr>
          <p:cNvPr id="7" name="Rectangle 6"/>
          <p:cNvSpPr/>
          <p:nvPr/>
        </p:nvSpPr>
        <p:spPr>
          <a:xfrm>
            <a:off x="15112" y="-41563"/>
            <a:ext cx="24380826" cy="13716000"/>
          </a:xfrm>
          <a:prstGeom prst="rect">
            <a:avLst/>
          </a:prstGeom>
          <a:solidFill>
            <a:srgbClr val="2C3744">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2332027" y="4699242"/>
            <a:ext cx="13731388" cy="1725743"/>
            <a:chOff x="5344425" y="6336080"/>
            <a:chExt cx="13731388" cy="1725743"/>
          </a:xfrm>
        </p:grpSpPr>
        <p:sp>
          <p:nvSpPr>
            <p:cNvPr id="8" name="TextBox 7"/>
            <p:cNvSpPr txBox="1"/>
            <p:nvPr/>
          </p:nvSpPr>
          <p:spPr>
            <a:xfrm>
              <a:off x="5478147" y="6336080"/>
              <a:ext cx="13463943" cy="1175706"/>
            </a:xfrm>
            <a:prstGeom prst="rect">
              <a:avLst/>
            </a:prstGeom>
            <a:noFill/>
          </p:spPr>
          <p:txBody>
            <a:bodyPr wrap="none" rtlCol="0">
              <a:spAutoFit/>
            </a:bodyPr>
            <a:lstStyle/>
            <a:p>
              <a:pPr algn="ctr">
                <a:lnSpc>
                  <a:spcPct val="80000"/>
                </a:lnSpc>
              </a:pPr>
              <a:r>
                <a:rPr lang="en-US" sz="8800" dirty="0">
                  <a:solidFill>
                    <a:schemeClr val="bg1"/>
                  </a:solidFill>
                  <a:latin typeface="Lato Black"/>
                  <a:cs typeface="Lato Black"/>
                </a:rPr>
                <a:t>UNDERSTANDING DATA</a:t>
              </a:r>
            </a:p>
          </p:txBody>
        </p:sp>
        <p:sp>
          <p:nvSpPr>
            <p:cNvPr id="12" name="TextBox 11"/>
            <p:cNvSpPr txBox="1"/>
            <p:nvPr/>
          </p:nvSpPr>
          <p:spPr>
            <a:xfrm>
              <a:off x="5344425" y="7304693"/>
              <a:ext cx="13731388" cy="757130"/>
            </a:xfrm>
            <a:prstGeom prst="rect">
              <a:avLst/>
            </a:prstGeom>
            <a:noFill/>
          </p:spPr>
          <p:txBody>
            <a:bodyPr wrap="none" rtlCol="0">
              <a:spAutoFit/>
            </a:bodyPr>
            <a:lstStyle/>
            <a:p>
              <a:pPr algn="ctr">
                <a:lnSpc>
                  <a:spcPct val="80000"/>
                </a:lnSpc>
              </a:pPr>
              <a:r>
                <a:rPr lang="en-US" sz="5400" dirty="0">
                  <a:solidFill>
                    <a:schemeClr val="bg1"/>
                  </a:solidFill>
                  <a:latin typeface="Lato Light"/>
                  <a:cs typeface="Lato Light"/>
                </a:rPr>
                <a:t>AND WAYS TO SYSTEMATICALLY COLLECT IT</a:t>
              </a:r>
            </a:p>
          </p:txBody>
        </p:sp>
      </p:grpSp>
      <p:sp>
        <p:nvSpPr>
          <p:cNvPr id="3" name="TextBox 2">
            <a:extLst>
              <a:ext uri="{FF2B5EF4-FFF2-40B4-BE49-F238E27FC236}">
                <a16:creationId xmlns:a16="http://schemas.microsoft.com/office/drawing/2014/main" id="{3030BD26-D872-44DF-8016-0C7A5DAF4DC9}"/>
              </a:ext>
            </a:extLst>
          </p:cNvPr>
          <p:cNvSpPr txBox="1"/>
          <p:nvPr/>
        </p:nvSpPr>
        <p:spPr>
          <a:xfrm>
            <a:off x="2520613" y="3660054"/>
            <a:ext cx="6144768" cy="1015663"/>
          </a:xfrm>
          <a:prstGeom prst="rect">
            <a:avLst/>
          </a:prstGeom>
          <a:noFill/>
        </p:spPr>
        <p:txBody>
          <a:bodyPr wrap="square" rtlCol="0">
            <a:spAutoFit/>
          </a:bodyPr>
          <a:lstStyle/>
          <a:p>
            <a:r>
              <a:rPr lang="en-PH" sz="6000" b="1" spc="600" dirty="0">
                <a:solidFill>
                  <a:schemeClr val="accent2">
                    <a:lumMod val="20000"/>
                    <a:lumOff val="80000"/>
                  </a:schemeClr>
                </a:solidFill>
                <a:latin typeface="Bebas Neue Bold" panose="020B0606020202050201" pitchFamily="34" charset="0"/>
              </a:rPr>
              <a:t>WRITING CHAPTER 3</a:t>
            </a:r>
          </a:p>
        </p:txBody>
      </p:sp>
      <p:pic>
        <p:nvPicPr>
          <p:cNvPr id="10" name="Picture Placeholder 13" descr="shutterstock_193747298.jpg">
            <a:extLst>
              <a:ext uri="{FF2B5EF4-FFF2-40B4-BE49-F238E27FC236}">
                <a16:creationId xmlns:a16="http://schemas.microsoft.com/office/drawing/2014/main" id="{4B3030AB-8D3C-496A-9309-88003829001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1172" t="18808" r="68419" b="70964"/>
          <a:stretch/>
        </p:blipFill>
        <p:spPr>
          <a:xfrm>
            <a:off x="5174672" y="1938528"/>
            <a:ext cx="2542863" cy="1615163"/>
          </a:xfrm>
          <a:prstGeom prst="roundRect">
            <a:avLst>
              <a:gd name="adj" fmla="val 6267"/>
            </a:avLst>
          </a:prstGeom>
          <a:effectLst/>
        </p:spPr>
      </p:pic>
      <p:pic>
        <p:nvPicPr>
          <p:cNvPr id="11" name="Picture Placeholder 13" descr="shutterstock_193747298.jpg">
            <a:extLst>
              <a:ext uri="{FF2B5EF4-FFF2-40B4-BE49-F238E27FC236}">
                <a16:creationId xmlns:a16="http://schemas.microsoft.com/office/drawing/2014/main" id="{10154B41-BB63-4185-9937-34CAE019471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2176" t="22591" r="50238" b="61813"/>
          <a:stretch/>
        </p:blipFill>
        <p:spPr>
          <a:xfrm>
            <a:off x="7863840" y="2511155"/>
            <a:ext cx="4295965" cy="2462784"/>
          </a:xfrm>
          <a:prstGeom prst="roundRect">
            <a:avLst>
              <a:gd name="adj" fmla="val 6267"/>
            </a:avLst>
          </a:prstGeom>
          <a:effectLst/>
        </p:spPr>
      </p:pic>
      <p:pic>
        <p:nvPicPr>
          <p:cNvPr id="15" name="Picture Placeholder 13" descr="shutterstock_193747298.jpg">
            <a:extLst>
              <a:ext uri="{FF2B5EF4-FFF2-40B4-BE49-F238E27FC236}">
                <a16:creationId xmlns:a16="http://schemas.microsoft.com/office/drawing/2014/main" id="{D08147CA-06D8-48E2-A2B4-D1A449B80A6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50488" t="24425" r="33909" b="57237"/>
          <a:stretch/>
        </p:blipFill>
        <p:spPr>
          <a:xfrm>
            <a:off x="12344399" y="2819400"/>
            <a:ext cx="3811041" cy="2895600"/>
          </a:xfrm>
          <a:prstGeom prst="roundRect">
            <a:avLst>
              <a:gd name="adj" fmla="val 6267"/>
            </a:avLst>
          </a:prstGeom>
          <a:effectLst/>
        </p:spPr>
      </p:pic>
      <p:pic>
        <p:nvPicPr>
          <p:cNvPr id="16" name="Picture Placeholder 13" descr="shutterstock_193747298.jpg">
            <a:extLst>
              <a:ext uri="{FF2B5EF4-FFF2-40B4-BE49-F238E27FC236}">
                <a16:creationId xmlns:a16="http://schemas.microsoft.com/office/drawing/2014/main" id="{5087DDAF-A076-4C09-BD41-C2551DAB837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2206" t="39484" r="59126" b="48263"/>
          <a:stretch/>
        </p:blipFill>
        <p:spPr>
          <a:xfrm>
            <a:off x="7863841" y="5151120"/>
            <a:ext cx="2117502" cy="1934879"/>
          </a:xfrm>
          <a:prstGeom prst="roundRect">
            <a:avLst>
              <a:gd name="adj" fmla="val 6267"/>
            </a:avLst>
          </a:prstGeom>
          <a:effectLst/>
        </p:spPr>
      </p:pic>
      <p:pic>
        <p:nvPicPr>
          <p:cNvPr id="17" name="Picture Placeholder 13" descr="shutterstock_193747298.jpg">
            <a:extLst>
              <a:ext uri="{FF2B5EF4-FFF2-40B4-BE49-F238E27FC236}">
                <a16:creationId xmlns:a16="http://schemas.microsoft.com/office/drawing/2014/main" id="{2991BDC9-4F85-4702-8810-9824EE85582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41585" t="40256" r="50953" b="41311"/>
          <a:stretch/>
        </p:blipFill>
        <p:spPr>
          <a:xfrm>
            <a:off x="10165080" y="5151120"/>
            <a:ext cx="1822832" cy="2910840"/>
          </a:xfrm>
          <a:prstGeom prst="roundRect">
            <a:avLst>
              <a:gd name="adj" fmla="val 6267"/>
            </a:avLst>
          </a:prstGeom>
          <a:effectLst/>
        </p:spPr>
      </p:pic>
      <p:pic>
        <p:nvPicPr>
          <p:cNvPr id="18" name="Picture Placeholder 13" descr="shutterstock_193747298.jpg">
            <a:extLst>
              <a:ext uri="{FF2B5EF4-FFF2-40B4-BE49-F238E27FC236}">
                <a16:creationId xmlns:a16="http://schemas.microsoft.com/office/drawing/2014/main" id="{26B59783-453E-4E36-A324-95006946955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49875" t="41296" r="43723" b="40849"/>
          <a:stretch/>
        </p:blipFill>
        <p:spPr>
          <a:xfrm>
            <a:off x="12159805" y="5852160"/>
            <a:ext cx="1563815" cy="2819400"/>
          </a:xfrm>
          <a:prstGeom prst="roundRect">
            <a:avLst>
              <a:gd name="adj" fmla="val 6267"/>
            </a:avLst>
          </a:prstGeom>
          <a:effectLst/>
        </p:spPr>
      </p:pic>
      <p:pic>
        <p:nvPicPr>
          <p:cNvPr id="19" name="Picture Placeholder 13" descr="shutterstock_193747298.jpg">
            <a:extLst>
              <a:ext uri="{FF2B5EF4-FFF2-40B4-BE49-F238E27FC236}">
                <a16:creationId xmlns:a16="http://schemas.microsoft.com/office/drawing/2014/main" id="{F088A579-6B0D-4A2C-BEED-7E3250B43DF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5810" t="30021" r="68415" b="47706"/>
          <a:stretch/>
        </p:blipFill>
        <p:spPr>
          <a:xfrm>
            <a:off x="6296890" y="3703319"/>
            <a:ext cx="1410679" cy="3516971"/>
          </a:xfrm>
          <a:prstGeom prst="roundRect">
            <a:avLst>
              <a:gd name="adj" fmla="val 6267"/>
            </a:avLst>
          </a:prstGeom>
          <a:effectLst/>
        </p:spPr>
      </p:pic>
      <p:pic>
        <p:nvPicPr>
          <p:cNvPr id="20" name="Picture Placeholder 13" descr="shutterstock_193747298.jpg">
            <a:extLst>
              <a:ext uri="{FF2B5EF4-FFF2-40B4-BE49-F238E27FC236}">
                <a16:creationId xmlns:a16="http://schemas.microsoft.com/office/drawing/2014/main" id="{33C2F024-AD31-45BD-9DC1-C3A2E8242C8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7631" t="29914" r="75143" b="58650"/>
          <a:stretch/>
        </p:blipFill>
        <p:spPr>
          <a:xfrm>
            <a:off x="4322617" y="3686436"/>
            <a:ext cx="1764841" cy="1805783"/>
          </a:xfrm>
          <a:prstGeom prst="roundRect">
            <a:avLst>
              <a:gd name="adj" fmla="val 6267"/>
            </a:avLst>
          </a:prstGeom>
          <a:effectLst/>
        </p:spPr>
      </p:pic>
      <p:pic>
        <p:nvPicPr>
          <p:cNvPr id="21" name="Picture Placeholder 13" descr="shutterstock_193747298.jpg">
            <a:extLst>
              <a:ext uri="{FF2B5EF4-FFF2-40B4-BE49-F238E27FC236}">
                <a16:creationId xmlns:a16="http://schemas.microsoft.com/office/drawing/2014/main" id="{D56661FD-78A0-4BB2-96D4-E5885151DF3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5728" t="42201" r="74851" b="41571"/>
          <a:stretch/>
        </p:blipFill>
        <p:spPr>
          <a:xfrm>
            <a:off x="3839378" y="5626608"/>
            <a:ext cx="2301239" cy="2562296"/>
          </a:xfrm>
          <a:prstGeom prst="roundRect">
            <a:avLst>
              <a:gd name="adj" fmla="val 6267"/>
            </a:avLst>
          </a:prstGeom>
          <a:effectLst/>
        </p:spPr>
      </p:pic>
      <p:pic>
        <p:nvPicPr>
          <p:cNvPr id="28" name="Picture Placeholder 13" descr="shutterstock_193747298.jpg">
            <a:extLst>
              <a:ext uri="{FF2B5EF4-FFF2-40B4-BE49-F238E27FC236}">
                <a16:creationId xmlns:a16="http://schemas.microsoft.com/office/drawing/2014/main" id="{A6AFF985-DB8F-46AB-9018-52BEB31D4A8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9474" t="22471" r="83300" b="58868"/>
          <a:stretch/>
        </p:blipFill>
        <p:spPr>
          <a:xfrm>
            <a:off x="2332027" y="2511155"/>
            <a:ext cx="1764841" cy="2946781"/>
          </a:xfrm>
          <a:prstGeom prst="roundRect">
            <a:avLst>
              <a:gd name="adj" fmla="val 6267"/>
            </a:avLst>
          </a:prstGeom>
          <a:effectLst/>
        </p:spPr>
      </p:pic>
    </p:spTree>
    <p:extLst>
      <p:ext uri="{BB962C8B-B14F-4D97-AF65-F5344CB8AC3E}">
        <p14:creationId xmlns:p14="http://schemas.microsoft.com/office/powerpoint/2010/main" val="38896049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50" fill="hold"/>
                                        <p:tgtEl>
                                          <p:spTgt spid="28"/>
                                        </p:tgtEl>
                                        <p:attrNameLst>
                                          <p:attrName>ppt_w</p:attrName>
                                        </p:attrNameLst>
                                      </p:cBhvr>
                                      <p:tavLst>
                                        <p:tav tm="0">
                                          <p:val>
                                            <p:strVal val="#ppt_w*0.70"/>
                                          </p:val>
                                        </p:tav>
                                        <p:tav tm="100000">
                                          <p:val>
                                            <p:strVal val="#ppt_w"/>
                                          </p:val>
                                        </p:tav>
                                      </p:tavLst>
                                    </p:anim>
                                    <p:anim calcmode="lin" valueType="num">
                                      <p:cBhvr>
                                        <p:cTn id="8" dur="150" fill="hold"/>
                                        <p:tgtEl>
                                          <p:spTgt spid="28"/>
                                        </p:tgtEl>
                                        <p:attrNameLst>
                                          <p:attrName>ppt_h</p:attrName>
                                        </p:attrNameLst>
                                      </p:cBhvr>
                                      <p:tavLst>
                                        <p:tav tm="0">
                                          <p:val>
                                            <p:strVal val="#ppt_h"/>
                                          </p:val>
                                        </p:tav>
                                        <p:tav tm="100000">
                                          <p:val>
                                            <p:strVal val="#ppt_h"/>
                                          </p:val>
                                        </p:tav>
                                      </p:tavLst>
                                    </p:anim>
                                    <p:animEffect transition="in" filter="fade">
                                      <p:cBhvr>
                                        <p:cTn id="9" dur="150"/>
                                        <p:tgtEl>
                                          <p:spTgt spid="28"/>
                                        </p:tgtEl>
                                      </p:cBhvr>
                                    </p:animEffect>
                                  </p:childTnLst>
                                </p:cTn>
                              </p:par>
                            </p:childTnLst>
                          </p:cTn>
                        </p:par>
                        <p:par>
                          <p:cTn id="10" fill="hold">
                            <p:stCondLst>
                              <p:cond delay="150"/>
                            </p:stCondLst>
                            <p:childTnLst>
                              <p:par>
                                <p:cTn id="11" presetID="55"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50" fill="hold"/>
                                        <p:tgtEl>
                                          <p:spTgt spid="21"/>
                                        </p:tgtEl>
                                        <p:attrNameLst>
                                          <p:attrName>ppt_w</p:attrName>
                                        </p:attrNameLst>
                                      </p:cBhvr>
                                      <p:tavLst>
                                        <p:tav tm="0">
                                          <p:val>
                                            <p:strVal val="#ppt_w*0.70"/>
                                          </p:val>
                                        </p:tav>
                                        <p:tav tm="100000">
                                          <p:val>
                                            <p:strVal val="#ppt_w"/>
                                          </p:val>
                                        </p:tav>
                                      </p:tavLst>
                                    </p:anim>
                                    <p:anim calcmode="lin" valueType="num">
                                      <p:cBhvr>
                                        <p:cTn id="14" dur="150" fill="hold"/>
                                        <p:tgtEl>
                                          <p:spTgt spid="21"/>
                                        </p:tgtEl>
                                        <p:attrNameLst>
                                          <p:attrName>ppt_h</p:attrName>
                                        </p:attrNameLst>
                                      </p:cBhvr>
                                      <p:tavLst>
                                        <p:tav tm="0">
                                          <p:val>
                                            <p:strVal val="#ppt_h"/>
                                          </p:val>
                                        </p:tav>
                                        <p:tav tm="100000">
                                          <p:val>
                                            <p:strVal val="#ppt_h"/>
                                          </p:val>
                                        </p:tav>
                                      </p:tavLst>
                                    </p:anim>
                                    <p:animEffect transition="in" filter="fade">
                                      <p:cBhvr>
                                        <p:cTn id="15" dur="150"/>
                                        <p:tgtEl>
                                          <p:spTgt spid="21"/>
                                        </p:tgtEl>
                                      </p:cBhvr>
                                    </p:animEffect>
                                  </p:childTnLst>
                                </p:cTn>
                              </p:par>
                            </p:childTnLst>
                          </p:cTn>
                        </p:par>
                        <p:par>
                          <p:cTn id="16" fill="hold">
                            <p:stCondLst>
                              <p:cond delay="300"/>
                            </p:stCondLst>
                            <p:childTnLst>
                              <p:par>
                                <p:cTn id="17" presetID="55"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50" fill="hold"/>
                                        <p:tgtEl>
                                          <p:spTgt spid="20"/>
                                        </p:tgtEl>
                                        <p:attrNameLst>
                                          <p:attrName>ppt_w</p:attrName>
                                        </p:attrNameLst>
                                      </p:cBhvr>
                                      <p:tavLst>
                                        <p:tav tm="0">
                                          <p:val>
                                            <p:strVal val="#ppt_w*0.70"/>
                                          </p:val>
                                        </p:tav>
                                        <p:tav tm="100000">
                                          <p:val>
                                            <p:strVal val="#ppt_w"/>
                                          </p:val>
                                        </p:tav>
                                      </p:tavLst>
                                    </p:anim>
                                    <p:anim calcmode="lin" valueType="num">
                                      <p:cBhvr>
                                        <p:cTn id="20" dur="150" fill="hold"/>
                                        <p:tgtEl>
                                          <p:spTgt spid="20"/>
                                        </p:tgtEl>
                                        <p:attrNameLst>
                                          <p:attrName>ppt_h</p:attrName>
                                        </p:attrNameLst>
                                      </p:cBhvr>
                                      <p:tavLst>
                                        <p:tav tm="0">
                                          <p:val>
                                            <p:strVal val="#ppt_h"/>
                                          </p:val>
                                        </p:tav>
                                        <p:tav tm="100000">
                                          <p:val>
                                            <p:strVal val="#ppt_h"/>
                                          </p:val>
                                        </p:tav>
                                      </p:tavLst>
                                    </p:anim>
                                    <p:animEffect transition="in" filter="fade">
                                      <p:cBhvr>
                                        <p:cTn id="21" dur="150"/>
                                        <p:tgtEl>
                                          <p:spTgt spid="20"/>
                                        </p:tgtEl>
                                      </p:cBhvr>
                                    </p:animEffect>
                                  </p:childTnLst>
                                </p:cTn>
                              </p:par>
                            </p:childTnLst>
                          </p:cTn>
                        </p:par>
                        <p:par>
                          <p:cTn id="22" fill="hold">
                            <p:stCondLst>
                              <p:cond delay="450"/>
                            </p:stCondLst>
                            <p:childTnLst>
                              <p:par>
                                <p:cTn id="23" presetID="55"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50" fill="hold"/>
                                        <p:tgtEl>
                                          <p:spTgt spid="10"/>
                                        </p:tgtEl>
                                        <p:attrNameLst>
                                          <p:attrName>ppt_w</p:attrName>
                                        </p:attrNameLst>
                                      </p:cBhvr>
                                      <p:tavLst>
                                        <p:tav tm="0">
                                          <p:val>
                                            <p:strVal val="#ppt_w*0.70"/>
                                          </p:val>
                                        </p:tav>
                                        <p:tav tm="100000">
                                          <p:val>
                                            <p:strVal val="#ppt_w"/>
                                          </p:val>
                                        </p:tav>
                                      </p:tavLst>
                                    </p:anim>
                                    <p:anim calcmode="lin" valueType="num">
                                      <p:cBhvr>
                                        <p:cTn id="26" dur="150" fill="hold"/>
                                        <p:tgtEl>
                                          <p:spTgt spid="10"/>
                                        </p:tgtEl>
                                        <p:attrNameLst>
                                          <p:attrName>ppt_h</p:attrName>
                                        </p:attrNameLst>
                                      </p:cBhvr>
                                      <p:tavLst>
                                        <p:tav tm="0">
                                          <p:val>
                                            <p:strVal val="#ppt_h"/>
                                          </p:val>
                                        </p:tav>
                                        <p:tav tm="100000">
                                          <p:val>
                                            <p:strVal val="#ppt_h"/>
                                          </p:val>
                                        </p:tav>
                                      </p:tavLst>
                                    </p:anim>
                                    <p:animEffect transition="in" filter="fade">
                                      <p:cBhvr>
                                        <p:cTn id="27" dur="150"/>
                                        <p:tgtEl>
                                          <p:spTgt spid="10"/>
                                        </p:tgtEl>
                                      </p:cBhvr>
                                    </p:animEffect>
                                  </p:childTnLst>
                                </p:cTn>
                              </p:par>
                            </p:childTnLst>
                          </p:cTn>
                        </p:par>
                        <p:par>
                          <p:cTn id="28" fill="hold">
                            <p:stCondLst>
                              <p:cond delay="600"/>
                            </p:stCondLst>
                            <p:childTnLst>
                              <p:par>
                                <p:cTn id="29" presetID="55"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50" fill="hold"/>
                                        <p:tgtEl>
                                          <p:spTgt spid="19"/>
                                        </p:tgtEl>
                                        <p:attrNameLst>
                                          <p:attrName>ppt_w</p:attrName>
                                        </p:attrNameLst>
                                      </p:cBhvr>
                                      <p:tavLst>
                                        <p:tav tm="0">
                                          <p:val>
                                            <p:strVal val="#ppt_w*0.70"/>
                                          </p:val>
                                        </p:tav>
                                        <p:tav tm="100000">
                                          <p:val>
                                            <p:strVal val="#ppt_w"/>
                                          </p:val>
                                        </p:tav>
                                      </p:tavLst>
                                    </p:anim>
                                    <p:anim calcmode="lin" valueType="num">
                                      <p:cBhvr>
                                        <p:cTn id="32" dur="150" fill="hold"/>
                                        <p:tgtEl>
                                          <p:spTgt spid="19"/>
                                        </p:tgtEl>
                                        <p:attrNameLst>
                                          <p:attrName>ppt_h</p:attrName>
                                        </p:attrNameLst>
                                      </p:cBhvr>
                                      <p:tavLst>
                                        <p:tav tm="0">
                                          <p:val>
                                            <p:strVal val="#ppt_h"/>
                                          </p:val>
                                        </p:tav>
                                        <p:tav tm="100000">
                                          <p:val>
                                            <p:strVal val="#ppt_h"/>
                                          </p:val>
                                        </p:tav>
                                      </p:tavLst>
                                    </p:anim>
                                    <p:animEffect transition="in" filter="fade">
                                      <p:cBhvr>
                                        <p:cTn id="33" dur="150"/>
                                        <p:tgtEl>
                                          <p:spTgt spid="19"/>
                                        </p:tgtEl>
                                      </p:cBhvr>
                                    </p:animEffect>
                                  </p:childTnLst>
                                </p:cTn>
                              </p:par>
                            </p:childTnLst>
                          </p:cTn>
                        </p:par>
                        <p:par>
                          <p:cTn id="34" fill="hold">
                            <p:stCondLst>
                              <p:cond delay="750"/>
                            </p:stCondLst>
                            <p:childTnLst>
                              <p:par>
                                <p:cTn id="35" presetID="55"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50" fill="hold"/>
                                        <p:tgtEl>
                                          <p:spTgt spid="11"/>
                                        </p:tgtEl>
                                        <p:attrNameLst>
                                          <p:attrName>ppt_w</p:attrName>
                                        </p:attrNameLst>
                                      </p:cBhvr>
                                      <p:tavLst>
                                        <p:tav tm="0">
                                          <p:val>
                                            <p:strVal val="#ppt_w*0.70"/>
                                          </p:val>
                                        </p:tav>
                                        <p:tav tm="100000">
                                          <p:val>
                                            <p:strVal val="#ppt_w"/>
                                          </p:val>
                                        </p:tav>
                                      </p:tavLst>
                                    </p:anim>
                                    <p:anim calcmode="lin" valueType="num">
                                      <p:cBhvr>
                                        <p:cTn id="38" dur="150" fill="hold"/>
                                        <p:tgtEl>
                                          <p:spTgt spid="11"/>
                                        </p:tgtEl>
                                        <p:attrNameLst>
                                          <p:attrName>ppt_h</p:attrName>
                                        </p:attrNameLst>
                                      </p:cBhvr>
                                      <p:tavLst>
                                        <p:tav tm="0">
                                          <p:val>
                                            <p:strVal val="#ppt_h"/>
                                          </p:val>
                                        </p:tav>
                                        <p:tav tm="100000">
                                          <p:val>
                                            <p:strVal val="#ppt_h"/>
                                          </p:val>
                                        </p:tav>
                                      </p:tavLst>
                                    </p:anim>
                                    <p:animEffect transition="in" filter="fade">
                                      <p:cBhvr>
                                        <p:cTn id="39" dur="150"/>
                                        <p:tgtEl>
                                          <p:spTgt spid="11"/>
                                        </p:tgtEl>
                                      </p:cBhvr>
                                    </p:animEffect>
                                  </p:childTnLst>
                                </p:cTn>
                              </p:par>
                            </p:childTnLst>
                          </p:cTn>
                        </p:par>
                        <p:par>
                          <p:cTn id="40" fill="hold">
                            <p:stCondLst>
                              <p:cond delay="900"/>
                            </p:stCondLst>
                            <p:childTnLst>
                              <p:par>
                                <p:cTn id="41" presetID="55"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50" fill="hold"/>
                                        <p:tgtEl>
                                          <p:spTgt spid="16"/>
                                        </p:tgtEl>
                                        <p:attrNameLst>
                                          <p:attrName>ppt_w</p:attrName>
                                        </p:attrNameLst>
                                      </p:cBhvr>
                                      <p:tavLst>
                                        <p:tav tm="0">
                                          <p:val>
                                            <p:strVal val="#ppt_w*0.70"/>
                                          </p:val>
                                        </p:tav>
                                        <p:tav tm="100000">
                                          <p:val>
                                            <p:strVal val="#ppt_w"/>
                                          </p:val>
                                        </p:tav>
                                      </p:tavLst>
                                    </p:anim>
                                    <p:anim calcmode="lin" valueType="num">
                                      <p:cBhvr>
                                        <p:cTn id="44" dur="150" fill="hold"/>
                                        <p:tgtEl>
                                          <p:spTgt spid="16"/>
                                        </p:tgtEl>
                                        <p:attrNameLst>
                                          <p:attrName>ppt_h</p:attrName>
                                        </p:attrNameLst>
                                      </p:cBhvr>
                                      <p:tavLst>
                                        <p:tav tm="0">
                                          <p:val>
                                            <p:strVal val="#ppt_h"/>
                                          </p:val>
                                        </p:tav>
                                        <p:tav tm="100000">
                                          <p:val>
                                            <p:strVal val="#ppt_h"/>
                                          </p:val>
                                        </p:tav>
                                      </p:tavLst>
                                    </p:anim>
                                    <p:animEffect transition="in" filter="fade">
                                      <p:cBhvr>
                                        <p:cTn id="45" dur="150"/>
                                        <p:tgtEl>
                                          <p:spTgt spid="16"/>
                                        </p:tgtEl>
                                      </p:cBhvr>
                                    </p:animEffect>
                                  </p:childTnLst>
                                </p:cTn>
                              </p:par>
                            </p:childTnLst>
                          </p:cTn>
                        </p:par>
                        <p:par>
                          <p:cTn id="46" fill="hold">
                            <p:stCondLst>
                              <p:cond delay="1050"/>
                            </p:stCondLst>
                            <p:childTnLst>
                              <p:par>
                                <p:cTn id="47" presetID="55"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50" fill="hold"/>
                                        <p:tgtEl>
                                          <p:spTgt spid="17"/>
                                        </p:tgtEl>
                                        <p:attrNameLst>
                                          <p:attrName>ppt_w</p:attrName>
                                        </p:attrNameLst>
                                      </p:cBhvr>
                                      <p:tavLst>
                                        <p:tav tm="0">
                                          <p:val>
                                            <p:strVal val="#ppt_w*0.70"/>
                                          </p:val>
                                        </p:tav>
                                        <p:tav tm="100000">
                                          <p:val>
                                            <p:strVal val="#ppt_w"/>
                                          </p:val>
                                        </p:tav>
                                      </p:tavLst>
                                    </p:anim>
                                    <p:anim calcmode="lin" valueType="num">
                                      <p:cBhvr>
                                        <p:cTn id="50" dur="150" fill="hold"/>
                                        <p:tgtEl>
                                          <p:spTgt spid="17"/>
                                        </p:tgtEl>
                                        <p:attrNameLst>
                                          <p:attrName>ppt_h</p:attrName>
                                        </p:attrNameLst>
                                      </p:cBhvr>
                                      <p:tavLst>
                                        <p:tav tm="0">
                                          <p:val>
                                            <p:strVal val="#ppt_h"/>
                                          </p:val>
                                        </p:tav>
                                        <p:tav tm="100000">
                                          <p:val>
                                            <p:strVal val="#ppt_h"/>
                                          </p:val>
                                        </p:tav>
                                      </p:tavLst>
                                    </p:anim>
                                    <p:animEffect transition="in" filter="fade">
                                      <p:cBhvr>
                                        <p:cTn id="51" dur="150"/>
                                        <p:tgtEl>
                                          <p:spTgt spid="17"/>
                                        </p:tgtEl>
                                      </p:cBhvr>
                                    </p:animEffect>
                                  </p:childTnLst>
                                </p:cTn>
                              </p:par>
                            </p:childTnLst>
                          </p:cTn>
                        </p:par>
                        <p:par>
                          <p:cTn id="52" fill="hold">
                            <p:stCondLst>
                              <p:cond delay="1200"/>
                            </p:stCondLst>
                            <p:childTnLst>
                              <p:par>
                                <p:cTn id="53" presetID="55"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50" fill="hold"/>
                                        <p:tgtEl>
                                          <p:spTgt spid="18"/>
                                        </p:tgtEl>
                                        <p:attrNameLst>
                                          <p:attrName>ppt_w</p:attrName>
                                        </p:attrNameLst>
                                      </p:cBhvr>
                                      <p:tavLst>
                                        <p:tav tm="0">
                                          <p:val>
                                            <p:strVal val="#ppt_w*0.70"/>
                                          </p:val>
                                        </p:tav>
                                        <p:tav tm="100000">
                                          <p:val>
                                            <p:strVal val="#ppt_w"/>
                                          </p:val>
                                        </p:tav>
                                      </p:tavLst>
                                    </p:anim>
                                    <p:anim calcmode="lin" valueType="num">
                                      <p:cBhvr>
                                        <p:cTn id="56" dur="150" fill="hold"/>
                                        <p:tgtEl>
                                          <p:spTgt spid="18"/>
                                        </p:tgtEl>
                                        <p:attrNameLst>
                                          <p:attrName>ppt_h</p:attrName>
                                        </p:attrNameLst>
                                      </p:cBhvr>
                                      <p:tavLst>
                                        <p:tav tm="0">
                                          <p:val>
                                            <p:strVal val="#ppt_h"/>
                                          </p:val>
                                        </p:tav>
                                        <p:tav tm="100000">
                                          <p:val>
                                            <p:strVal val="#ppt_h"/>
                                          </p:val>
                                        </p:tav>
                                      </p:tavLst>
                                    </p:anim>
                                    <p:animEffect transition="in" filter="fade">
                                      <p:cBhvr>
                                        <p:cTn id="57" dur="150"/>
                                        <p:tgtEl>
                                          <p:spTgt spid="18"/>
                                        </p:tgtEl>
                                      </p:cBhvr>
                                    </p:animEffect>
                                  </p:childTnLst>
                                </p:cTn>
                              </p:par>
                            </p:childTnLst>
                          </p:cTn>
                        </p:par>
                        <p:par>
                          <p:cTn id="58" fill="hold">
                            <p:stCondLst>
                              <p:cond delay="1350"/>
                            </p:stCondLst>
                            <p:childTnLst>
                              <p:par>
                                <p:cTn id="59" presetID="55" presetClass="entr" presetSubtype="0"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50" fill="hold"/>
                                        <p:tgtEl>
                                          <p:spTgt spid="15"/>
                                        </p:tgtEl>
                                        <p:attrNameLst>
                                          <p:attrName>ppt_w</p:attrName>
                                        </p:attrNameLst>
                                      </p:cBhvr>
                                      <p:tavLst>
                                        <p:tav tm="0">
                                          <p:val>
                                            <p:strVal val="#ppt_w*0.70"/>
                                          </p:val>
                                        </p:tav>
                                        <p:tav tm="100000">
                                          <p:val>
                                            <p:strVal val="#ppt_w"/>
                                          </p:val>
                                        </p:tav>
                                      </p:tavLst>
                                    </p:anim>
                                    <p:anim calcmode="lin" valueType="num">
                                      <p:cBhvr>
                                        <p:cTn id="62" dur="150" fill="hold"/>
                                        <p:tgtEl>
                                          <p:spTgt spid="15"/>
                                        </p:tgtEl>
                                        <p:attrNameLst>
                                          <p:attrName>ppt_h</p:attrName>
                                        </p:attrNameLst>
                                      </p:cBhvr>
                                      <p:tavLst>
                                        <p:tav tm="0">
                                          <p:val>
                                            <p:strVal val="#ppt_h"/>
                                          </p:val>
                                        </p:tav>
                                        <p:tav tm="100000">
                                          <p:val>
                                            <p:strVal val="#ppt_h"/>
                                          </p:val>
                                        </p:tav>
                                      </p:tavLst>
                                    </p:anim>
                                    <p:animEffect transition="in" filter="fade">
                                      <p:cBhvr>
                                        <p:cTn id="63" dur="15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xit" presetSubtype="0" fill="hold" nodeType="clickEffect">
                                  <p:stCondLst>
                                    <p:cond delay="0"/>
                                  </p:stCondLst>
                                  <p:childTnLst>
                                    <p:anim calcmode="lin" valueType="num">
                                      <p:cBhvr>
                                        <p:cTn id="67" dur="150"/>
                                        <p:tgtEl>
                                          <p:spTgt spid="28"/>
                                        </p:tgtEl>
                                        <p:attrNameLst>
                                          <p:attrName>ppt_w</p:attrName>
                                        </p:attrNameLst>
                                      </p:cBhvr>
                                      <p:tavLst>
                                        <p:tav tm="0">
                                          <p:val>
                                            <p:strVal val="ppt_w"/>
                                          </p:val>
                                        </p:tav>
                                        <p:tav tm="100000">
                                          <p:val>
                                            <p:strVal val="ppt_w*0.70"/>
                                          </p:val>
                                        </p:tav>
                                      </p:tavLst>
                                    </p:anim>
                                    <p:anim calcmode="lin" valueType="num">
                                      <p:cBhvr>
                                        <p:cTn id="68" dur="150"/>
                                        <p:tgtEl>
                                          <p:spTgt spid="28"/>
                                        </p:tgtEl>
                                        <p:attrNameLst>
                                          <p:attrName>ppt_h</p:attrName>
                                        </p:attrNameLst>
                                      </p:cBhvr>
                                      <p:tavLst>
                                        <p:tav tm="0">
                                          <p:val>
                                            <p:strVal val="ppt_h"/>
                                          </p:val>
                                        </p:tav>
                                        <p:tav tm="100000">
                                          <p:val>
                                            <p:strVal val="ppt_h"/>
                                          </p:val>
                                        </p:tav>
                                      </p:tavLst>
                                    </p:anim>
                                    <p:animEffect transition="out" filter="fade">
                                      <p:cBhvr>
                                        <p:cTn id="69" dur="150"/>
                                        <p:tgtEl>
                                          <p:spTgt spid="28"/>
                                        </p:tgtEl>
                                      </p:cBhvr>
                                    </p:animEffect>
                                    <p:set>
                                      <p:cBhvr>
                                        <p:cTn id="70" dur="1" fill="hold">
                                          <p:stCondLst>
                                            <p:cond delay="149"/>
                                          </p:stCondLst>
                                        </p:cTn>
                                        <p:tgtEl>
                                          <p:spTgt spid="28"/>
                                        </p:tgtEl>
                                        <p:attrNameLst>
                                          <p:attrName>style.visibility</p:attrName>
                                        </p:attrNameLst>
                                      </p:cBhvr>
                                      <p:to>
                                        <p:strVal val="hidden"/>
                                      </p:to>
                                    </p:set>
                                  </p:childTnLst>
                                </p:cTn>
                              </p:par>
                              <p:par>
                                <p:cTn id="71" presetID="22" presetClass="entr" presetSubtype="8"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left)">
                                      <p:cBhvr>
                                        <p:cTn id="73" dur="500"/>
                                        <p:tgtEl>
                                          <p:spTgt spid="3"/>
                                        </p:tgtEl>
                                      </p:cBhvr>
                                    </p:animEffect>
                                  </p:childTnLst>
                                </p:cTn>
                              </p:par>
                              <p:par>
                                <p:cTn id="74" presetID="22" presetClass="entr" presetSubtype="8" fill="hold" nodeType="with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wipe(left)">
                                      <p:cBhvr>
                                        <p:cTn id="76" dur="1300"/>
                                        <p:tgtEl>
                                          <p:spTgt spid="2"/>
                                        </p:tgtEl>
                                      </p:cBhvr>
                                    </p:animEffect>
                                  </p:childTnLst>
                                </p:cTn>
                              </p:par>
                              <p:par>
                                <p:cTn id="77" presetID="55" presetClass="exit" presetSubtype="0" fill="hold" nodeType="withEffect">
                                  <p:stCondLst>
                                    <p:cond delay="0"/>
                                  </p:stCondLst>
                                  <p:childTnLst>
                                    <p:anim calcmode="lin" valueType="num">
                                      <p:cBhvr>
                                        <p:cTn id="78" dur="150"/>
                                        <p:tgtEl>
                                          <p:spTgt spid="21"/>
                                        </p:tgtEl>
                                        <p:attrNameLst>
                                          <p:attrName>ppt_w</p:attrName>
                                        </p:attrNameLst>
                                      </p:cBhvr>
                                      <p:tavLst>
                                        <p:tav tm="0">
                                          <p:val>
                                            <p:strVal val="ppt_w"/>
                                          </p:val>
                                        </p:tav>
                                        <p:tav tm="100000">
                                          <p:val>
                                            <p:strVal val="ppt_w*0.70"/>
                                          </p:val>
                                        </p:tav>
                                      </p:tavLst>
                                    </p:anim>
                                    <p:anim calcmode="lin" valueType="num">
                                      <p:cBhvr>
                                        <p:cTn id="79" dur="150"/>
                                        <p:tgtEl>
                                          <p:spTgt spid="21"/>
                                        </p:tgtEl>
                                        <p:attrNameLst>
                                          <p:attrName>ppt_h</p:attrName>
                                        </p:attrNameLst>
                                      </p:cBhvr>
                                      <p:tavLst>
                                        <p:tav tm="0">
                                          <p:val>
                                            <p:strVal val="ppt_h"/>
                                          </p:val>
                                        </p:tav>
                                        <p:tav tm="100000">
                                          <p:val>
                                            <p:strVal val="ppt_h"/>
                                          </p:val>
                                        </p:tav>
                                      </p:tavLst>
                                    </p:anim>
                                    <p:animEffect transition="out" filter="fade">
                                      <p:cBhvr>
                                        <p:cTn id="80" dur="150"/>
                                        <p:tgtEl>
                                          <p:spTgt spid="21"/>
                                        </p:tgtEl>
                                      </p:cBhvr>
                                    </p:animEffect>
                                    <p:set>
                                      <p:cBhvr>
                                        <p:cTn id="81" dur="1" fill="hold">
                                          <p:stCondLst>
                                            <p:cond delay="149"/>
                                          </p:stCondLst>
                                        </p:cTn>
                                        <p:tgtEl>
                                          <p:spTgt spid="21"/>
                                        </p:tgtEl>
                                        <p:attrNameLst>
                                          <p:attrName>style.visibility</p:attrName>
                                        </p:attrNameLst>
                                      </p:cBhvr>
                                      <p:to>
                                        <p:strVal val="hidden"/>
                                      </p:to>
                                    </p:set>
                                  </p:childTnLst>
                                </p:cTn>
                              </p:par>
                              <p:par>
                                <p:cTn id="82" presetID="55" presetClass="exit" presetSubtype="0" fill="hold" nodeType="withEffect">
                                  <p:stCondLst>
                                    <p:cond delay="150"/>
                                  </p:stCondLst>
                                  <p:childTnLst>
                                    <p:anim calcmode="lin" valueType="num">
                                      <p:cBhvr>
                                        <p:cTn id="83" dur="150"/>
                                        <p:tgtEl>
                                          <p:spTgt spid="20"/>
                                        </p:tgtEl>
                                        <p:attrNameLst>
                                          <p:attrName>ppt_w</p:attrName>
                                        </p:attrNameLst>
                                      </p:cBhvr>
                                      <p:tavLst>
                                        <p:tav tm="0">
                                          <p:val>
                                            <p:strVal val="ppt_w"/>
                                          </p:val>
                                        </p:tav>
                                        <p:tav tm="100000">
                                          <p:val>
                                            <p:strVal val="ppt_w*0.70"/>
                                          </p:val>
                                        </p:tav>
                                      </p:tavLst>
                                    </p:anim>
                                    <p:anim calcmode="lin" valueType="num">
                                      <p:cBhvr>
                                        <p:cTn id="84" dur="150"/>
                                        <p:tgtEl>
                                          <p:spTgt spid="20"/>
                                        </p:tgtEl>
                                        <p:attrNameLst>
                                          <p:attrName>ppt_h</p:attrName>
                                        </p:attrNameLst>
                                      </p:cBhvr>
                                      <p:tavLst>
                                        <p:tav tm="0">
                                          <p:val>
                                            <p:strVal val="ppt_h"/>
                                          </p:val>
                                        </p:tav>
                                        <p:tav tm="100000">
                                          <p:val>
                                            <p:strVal val="ppt_h"/>
                                          </p:val>
                                        </p:tav>
                                      </p:tavLst>
                                    </p:anim>
                                    <p:animEffect transition="out" filter="fade">
                                      <p:cBhvr>
                                        <p:cTn id="85" dur="150"/>
                                        <p:tgtEl>
                                          <p:spTgt spid="20"/>
                                        </p:tgtEl>
                                      </p:cBhvr>
                                    </p:animEffect>
                                    <p:set>
                                      <p:cBhvr>
                                        <p:cTn id="86" dur="1" fill="hold">
                                          <p:stCondLst>
                                            <p:cond delay="149"/>
                                          </p:stCondLst>
                                        </p:cTn>
                                        <p:tgtEl>
                                          <p:spTgt spid="20"/>
                                        </p:tgtEl>
                                        <p:attrNameLst>
                                          <p:attrName>style.visibility</p:attrName>
                                        </p:attrNameLst>
                                      </p:cBhvr>
                                      <p:to>
                                        <p:strVal val="hidden"/>
                                      </p:to>
                                    </p:set>
                                  </p:childTnLst>
                                </p:cTn>
                              </p:par>
                              <p:par>
                                <p:cTn id="87" presetID="55" presetClass="exit" presetSubtype="0" fill="hold" nodeType="withEffect">
                                  <p:stCondLst>
                                    <p:cond delay="300"/>
                                  </p:stCondLst>
                                  <p:childTnLst>
                                    <p:anim calcmode="lin" valueType="num">
                                      <p:cBhvr>
                                        <p:cTn id="88" dur="150"/>
                                        <p:tgtEl>
                                          <p:spTgt spid="10"/>
                                        </p:tgtEl>
                                        <p:attrNameLst>
                                          <p:attrName>ppt_w</p:attrName>
                                        </p:attrNameLst>
                                      </p:cBhvr>
                                      <p:tavLst>
                                        <p:tav tm="0">
                                          <p:val>
                                            <p:strVal val="ppt_w"/>
                                          </p:val>
                                        </p:tav>
                                        <p:tav tm="100000">
                                          <p:val>
                                            <p:strVal val="ppt_w*0.70"/>
                                          </p:val>
                                        </p:tav>
                                      </p:tavLst>
                                    </p:anim>
                                    <p:anim calcmode="lin" valueType="num">
                                      <p:cBhvr>
                                        <p:cTn id="89" dur="150"/>
                                        <p:tgtEl>
                                          <p:spTgt spid="10"/>
                                        </p:tgtEl>
                                        <p:attrNameLst>
                                          <p:attrName>ppt_h</p:attrName>
                                        </p:attrNameLst>
                                      </p:cBhvr>
                                      <p:tavLst>
                                        <p:tav tm="0">
                                          <p:val>
                                            <p:strVal val="ppt_h"/>
                                          </p:val>
                                        </p:tav>
                                        <p:tav tm="100000">
                                          <p:val>
                                            <p:strVal val="ppt_h"/>
                                          </p:val>
                                        </p:tav>
                                      </p:tavLst>
                                    </p:anim>
                                    <p:animEffect transition="out" filter="fade">
                                      <p:cBhvr>
                                        <p:cTn id="90" dur="150"/>
                                        <p:tgtEl>
                                          <p:spTgt spid="10"/>
                                        </p:tgtEl>
                                      </p:cBhvr>
                                    </p:animEffect>
                                    <p:set>
                                      <p:cBhvr>
                                        <p:cTn id="91" dur="1" fill="hold">
                                          <p:stCondLst>
                                            <p:cond delay="149"/>
                                          </p:stCondLst>
                                        </p:cTn>
                                        <p:tgtEl>
                                          <p:spTgt spid="10"/>
                                        </p:tgtEl>
                                        <p:attrNameLst>
                                          <p:attrName>style.visibility</p:attrName>
                                        </p:attrNameLst>
                                      </p:cBhvr>
                                      <p:to>
                                        <p:strVal val="hidden"/>
                                      </p:to>
                                    </p:set>
                                  </p:childTnLst>
                                </p:cTn>
                              </p:par>
                              <p:par>
                                <p:cTn id="92" presetID="55" presetClass="exit" presetSubtype="0" fill="hold" nodeType="withEffect">
                                  <p:stCondLst>
                                    <p:cond delay="450"/>
                                  </p:stCondLst>
                                  <p:childTnLst>
                                    <p:anim calcmode="lin" valueType="num">
                                      <p:cBhvr>
                                        <p:cTn id="93" dur="150"/>
                                        <p:tgtEl>
                                          <p:spTgt spid="19"/>
                                        </p:tgtEl>
                                        <p:attrNameLst>
                                          <p:attrName>ppt_w</p:attrName>
                                        </p:attrNameLst>
                                      </p:cBhvr>
                                      <p:tavLst>
                                        <p:tav tm="0">
                                          <p:val>
                                            <p:strVal val="ppt_w"/>
                                          </p:val>
                                        </p:tav>
                                        <p:tav tm="100000">
                                          <p:val>
                                            <p:strVal val="ppt_w*0.70"/>
                                          </p:val>
                                        </p:tav>
                                      </p:tavLst>
                                    </p:anim>
                                    <p:anim calcmode="lin" valueType="num">
                                      <p:cBhvr>
                                        <p:cTn id="94" dur="150"/>
                                        <p:tgtEl>
                                          <p:spTgt spid="19"/>
                                        </p:tgtEl>
                                        <p:attrNameLst>
                                          <p:attrName>ppt_h</p:attrName>
                                        </p:attrNameLst>
                                      </p:cBhvr>
                                      <p:tavLst>
                                        <p:tav tm="0">
                                          <p:val>
                                            <p:strVal val="ppt_h"/>
                                          </p:val>
                                        </p:tav>
                                        <p:tav tm="100000">
                                          <p:val>
                                            <p:strVal val="ppt_h"/>
                                          </p:val>
                                        </p:tav>
                                      </p:tavLst>
                                    </p:anim>
                                    <p:animEffect transition="out" filter="fade">
                                      <p:cBhvr>
                                        <p:cTn id="95" dur="150"/>
                                        <p:tgtEl>
                                          <p:spTgt spid="19"/>
                                        </p:tgtEl>
                                      </p:cBhvr>
                                    </p:animEffect>
                                    <p:set>
                                      <p:cBhvr>
                                        <p:cTn id="96" dur="1" fill="hold">
                                          <p:stCondLst>
                                            <p:cond delay="149"/>
                                          </p:stCondLst>
                                        </p:cTn>
                                        <p:tgtEl>
                                          <p:spTgt spid="19"/>
                                        </p:tgtEl>
                                        <p:attrNameLst>
                                          <p:attrName>style.visibility</p:attrName>
                                        </p:attrNameLst>
                                      </p:cBhvr>
                                      <p:to>
                                        <p:strVal val="hidden"/>
                                      </p:to>
                                    </p:set>
                                  </p:childTnLst>
                                </p:cTn>
                              </p:par>
                              <p:par>
                                <p:cTn id="97" presetID="55" presetClass="exit" presetSubtype="0" fill="hold" nodeType="withEffect">
                                  <p:stCondLst>
                                    <p:cond delay="600"/>
                                  </p:stCondLst>
                                  <p:childTnLst>
                                    <p:anim calcmode="lin" valueType="num">
                                      <p:cBhvr>
                                        <p:cTn id="98" dur="150"/>
                                        <p:tgtEl>
                                          <p:spTgt spid="11"/>
                                        </p:tgtEl>
                                        <p:attrNameLst>
                                          <p:attrName>ppt_w</p:attrName>
                                        </p:attrNameLst>
                                      </p:cBhvr>
                                      <p:tavLst>
                                        <p:tav tm="0">
                                          <p:val>
                                            <p:strVal val="ppt_w"/>
                                          </p:val>
                                        </p:tav>
                                        <p:tav tm="100000">
                                          <p:val>
                                            <p:strVal val="ppt_w*0.70"/>
                                          </p:val>
                                        </p:tav>
                                      </p:tavLst>
                                    </p:anim>
                                    <p:anim calcmode="lin" valueType="num">
                                      <p:cBhvr>
                                        <p:cTn id="99" dur="150"/>
                                        <p:tgtEl>
                                          <p:spTgt spid="11"/>
                                        </p:tgtEl>
                                        <p:attrNameLst>
                                          <p:attrName>ppt_h</p:attrName>
                                        </p:attrNameLst>
                                      </p:cBhvr>
                                      <p:tavLst>
                                        <p:tav tm="0">
                                          <p:val>
                                            <p:strVal val="ppt_h"/>
                                          </p:val>
                                        </p:tav>
                                        <p:tav tm="100000">
                                          <p:val>
                                            <p:strVal val="ppt_h"/>
                                          </p:val>
                                        </p:tav>
                                      </p:tavLst>
                                    </p:anim>
                                    <p:animEffect transition="out" filter="fade">
                                      <p:cBhvr>
                                        <p:cTn id="100" dur="150"/>
                                        <p:tgtEl>
                                          <p:spTgt spid="11"/>
                                        </p:tgtEl>
                                      </p:cBhvr>
                                    </p:animEffect>
                                    <p:set>
                                      <p:cBhvr>
                                        <p:cTn id="101" dur="1" fill="hold">
                                          <p:stCondLst>
                                            <p:cond delay="149"/>
                                          </p:stCondLst>
                                        </p:cTn>
                                        <p:tgtEl>
                                          <p:spTgt spid="11"/>
                                        </p:tgtEl>
                                        <p:attrNameLst>
                                          <p:attrName>style.visibility</p:attrName>
                                        </p:attrNameLst>
                                      </p:cBhvr>
                                      <p:to>
                                        <p:strVal val="hidden"/>
                                      </p:to>
                                    </p:set>
                                  </p:childTnLst>
                                </p:cTn>
                              </p:par>
                              <p:par>
                                <p:cTn id="102" presetID="55" presetClass="exit" presetSubtype="0" fill="hold" nodeType="withEffect">
                                  <p:stCondLst>
                                    <p:cond delay="750"/>
                                  </p:stCondLst>
                                  <p:childTnLst>
                                    <p:anim calcmode="lin" valueType="num">
                                      <p:cBhvr>
                                        <p:cTn id="103" dur="150"/>
                                        <p:tgtEl>
                                          <p:spTgt spid="16"/>
                                        </p:tgtEl>
                                        <p:attrNameLst>
                                          <p:attrName>ppt_w</p:attrName>
                                        </p:attrNameLst>
                                      </p:cBhvr>
                                      <p:tavLst>
                                        <p:tav tm="0">
                                          <p:val>
                                            <p:strVal val="ppt_w"/>
                                          </p:val>
                                        </p:tav>
                                        <p:tav tm="100000">
                                          <p:val>
                                            <p:strVal val="ppt_w*0.70"/>
                                          </p:val>
                                        </p:tav>
                                      </p:tavLst>
                                    </p:anim>
                                    <p:anim calcmode="lin" valueType="num">
                                      <p:cBhvr>
                                        <p:cTn id="104" dur="150"/>
                                        <p:tgtEl>
                                          <p:spTgt spid="16"/>
                                        </p:tgtEl>
                                        <p:attrNameLst>
                                          <p:attrName>ppt_h</p:attrName>
                                        </p:attrNameLst>
                                      </p:cBhvr>
                                      <p:tavLst>
                                        <p:tav tm="0">
                                          <p:val>
                                            <p:strVal val="ppt_h"/>
                                          </p:val>
                                        </p:tav>
                                        <p:tav tm="100000">
                                          <p:val>
                                            <p:strVal val="ppt_h"/>
                                          </p:val>
                                        </p:tav>
                                      </p:tavLst>
                                    </p:anim>
                                    <p:animEffect transition="out" filter="fade">
                                      <p:cBhvr>
                                        <p:cTn id="105" dur="150"/>
                                        <p:tgtEl>
                                          <p:spTgt spid="16"/>
                                        </p:tgtEl>
                                      </p:cBhvr>
                                    </p:animEffect>
                                    <p:set>
                                      <p:cBhvr>
                                        <p:cTn id="106" dur="1" fill="hold">
                                          <p:stCondLst>
                                            <p:cond delay="149"/>
                                          </p:stCondLst>
                                        </p:cTn>
                                        <p:tgtEl>
                                          <p:spTgt spid="16"/>
                                        </p:tgtEl>
                                        <p:attrNameLst>
                                          <p:attrName>style.visibility</p:attrName>
                                        </p:attrNameLst>
                                      </p:cBhvr>
                                      <p:to>
                                        <p:strVal val="hidden"/>
                                      </p:to>
                                    </p:set>
                                  </p:childTnLst>
                                </p:cTn>
                              </p:par>
                              <p:par>
                                <p:cTn id="107" presetID="55" presetClass="exit" presetSubtype="0" fill="hold" nodeType="withEffect">
                                  <p:stCondLst>
                                    <p:cond delay="900"/>
                                  </p:stCondLst>
                                  <p:childTnLst>
                                    <p:anim calcmode="lin" valueType="num">
                                      <p:cBhvr>
                                        <p:cTn id="108" dur="150"/>
                                        <p:tgtEl>
                                          <p:spTgt spid="17"/>
                                        </p:tgtEl>
                                        <p:attrNameLst>
                                          <p:attrName>ppt_w</p:attrName>
                                        </p:attrNameLst>
                                      </p:cBhvr>
                                      <p:tavLst>
                                        <p:tav tm="0">
                                          <p:val>
                                            <p:strVal val="ppt_w"/>
                                          </p:val>
                                        </p:tav>
                                        <p:tav tm="100000">
                                          <p:val>
                                            <p:strVal val="ppt_w*0.70"/>
                                          </p:val>
                                        </p:tav>
                                      </p:tavLst>
                                    </p:anim>
                                    <p:anim calcmode="lin" valueType="num">
                                      <p:cBhvr>
                                        <p:cTn id="109" dur="150"/>
                                        <p:tgtEl>
                                          <p:spTgt spid="17"/>
                                        </p:tgtEl>
                                        <p:attrNameLst>
                                          <p:attrName>ppt_h</p:attrName>
                                        </p:attrNameLst>
                                      </p:cBhvr>
                                      <p:tavLst>
                                        <p:tav tm="0">
                                          <p:val>
                                            <p:strVal val="ppt_h"/>
                                          </p:val>
                                        </p:tav>
                                        <p:tav tm="100000">
                                          <p:val>
                                            <p:strVal val="ppt_h"/>
                                          </p:val>
                                        </p:tav>
                                      </p:tavLst>
                                    </p:anim>
                                    <p:animEffect transition="out" filter="fade">
                                      <p:cBhvr>
                                        <p:cTn id="110" dur="150"/>
                                        <p:tgtEl>
                                          <p:spTgt spid="17"/>
                                        </p:tgtEl>
                                      </p:cBhvr>
                                    </p:animEffect>
                                    <p:set>
                                      <p:cBhvr>
                                        <p:cTn id="111" dur="1" fill="hold">
                                          <p:stCondLst>
                                            <p:cond delay="149"/>
                                          </p:stCondLst>
                                        </p:cTn>
                                        <p:tgtEl>
                                          <p:spTgt spid="17"/>
                                        </p:tgtEl>
                                        <p:attrNameLst>
                                          <p:attrName>style.visibility</p:attrName>
                                        </p:attrNameLst>
                                      </p:cBhvr>
                                      <p:to>
                                        <p:strVal val="hidden"/>
                                      </p:to>
                                    </p:set>
                                  </p:childTnLst>
                                </p:cTn>
                              </p:par>
                              <p:par>
                                <p:cTn id="112" presetID="55" presetClass="exit" presetSubtype="0" fill="hold" nodeType="withEffect">
                                  <p:stCondLst>
                                    <p:cond delay="1050"/>
                                  </p:stCondLst>
                                  <p:childTnLst>
                                    <p:anim calcmode="lin" valueType="num">
                                      <p:cBhvr>
                                        <p:cTn id="113" dur="150"/>
                                        <p:tgtEl>
                                          <p:spTgt spid="18"/>
                                        </p:tgtEl>
                                        <p:attrNameLst>
                                          <p:attrName>ppt_w</p:attrName>
                                        </p:attrNameLst>
                                      </p:cBhvr>
                                      <p:tavLst>
                                        <p:tav tm="0">
                                          <p:val>
                                            <p:strVal val="ppt_w"/>
                                          </p:val>
                                        </p:tav>
                                        <p:tav tm="100000">
                                          <p:val>
                                            <p:strVal val="ppt_w*0.70"/>
                                          </p:val>
                                        </p:tav>
                                      </p:tavLst>
                                    </p:anim>
                                    <p:anim calcmode="lin" valueType="num">
                                      <p:cBhvr>
                                        <p:cTn id="114" dur="150"/>
                                        <p:tgtEl>
                                          <p:spTgt spid="18"/>
                                        </p:tgtEl>
                                        <p:attrNameLst>
                                          <p:attrName>ppt_h</p:attrName>
                                        </p:attrNameLst>
                                      </p:cBhvr>
                                      <p:tavLst>
                                        <p:tav tm="0">
                                          <p:val>
                                            <p:strVal val="ppt_h"/>
                                          </p:val>
                                        </p:tav>
                                        <p:tav tm="100000">
                                          <p:val>
                                            <p:strVal val="ppt_h"/>
                                          </p:val>
                                        </p:tav>
                                      </p:tavLst>
                                    </p:anim>
                                    <p:animEffect transition="out" filter="fade">
                                      <p:cBhvr>
                                        <p:cTn id="115" dur="150"/>
                                        <p:tgtEl>
                                          <p:spTgt spid="18"/>
                                        </p:tgtEl>
                                      </p:cBhvr>
                                    </p:animEffect>
                                    <p:set>
                                      <p:cBhvr>
                                        <p:cTn id="116" dur="1" fill="hold">
                                          <p:stCondLst>
                                            <p:cond delay="149"/>
                                          </p:stCondLst>
                                        </p:cTn>
                                        <p:tgtEl>
                                          <p:spTgt spid="18"/>
                                        </p:tgtEl>
                                        <p:attrNameLst>
                                          <p:attrName>style.visibility</p:attrName>
                                        </p:attrNameLst>
                                      </p:cBhvr>
                                      <p:to>
                                        <p:strVal val="hidden"/>
                                      </p:to>
                                    </p:set>
                                  </p:childTnLst>
                                </p:cTn>
                              </p:par>
                              <p:par>
                                <p:cTn id="117" presetID="55" presetClass="exit" presetSubtype="0" fill="hold" nodeType="withEffect">
                                  <p:stCondLst>
                                    <p:cond delay="1200"/>
                                  </p:stCondLst>
                                  <p:childTnLst>
                                    <p:anim calcmode="lin" valueType="num">
                                      <p:cBhvr>
                                        <p:cTn id="118" dur="150"/>
                                        <p:tgtEl>
                                          <p:spTgt spid="15"/>
                                        </p:tgtEl>
                                        <p:attrNameLst>
                                          <p:attrName>ppt_w</p:attrName>
                                        </p:attrNameLst>
                                      </p:cBhvr>
                                      <p:tavLst>
                                        <p:tav tm="0">
                                          <p:val>
                                            <p:strVal val="ppt_w"/>
                                          </p:val>
                                        </p:tav>
                                        <p:tav tm="100000">
                                          <p:val>
                                            <p:strVal val="ppt_w*0.70"/>
                                          </p:val>
                                        </p:tav>
                                      </p:tavLst>
                                    </p:anim>
                                    <p:anim calcmode="lin" valueType="num">
                                      <p:cBhvr>
                                        <p:cTn id="119" dur="150"/>
                                        <p:tgtEl>
                                          <p:spTgt spid="15"/>
                                        </p:tgtEl>
                                        <p:attrNameLst>
                                          <p:attrName>ppt_h</p:attrName>
                                        </p:attrNameLst>
                                      </p:cBhvr>
                                      <p:tavLst>
                                        <p:tav tm="0">
                                          <p:val>
                                            <p:strVal val="ppt_h"/>
                                          </p:val>
                                        </p:tav>
                                        <p:tav tm="100000">
                                          <p:val>
                                            <p:strVal val="ppt_h"/>
                                          </p:val>
                                        </p:tav>
                                      </p:tavLst>
                                    </p:anim>
                                    <p:animEffect transition="out" filter="fade">
                                      <p:cBhvr>
                                        <p:cTn id="120" dur="150"/>
                                        <p:tgtEl>
                                          <p:spTgt spid="15"/>
                                        </p:tgtEl>
                                      </p:cBhvr>
                                    </p:animEffect>
                                    <p:set>
                                      <p:cBhvr>
                                        <p:cTn id="121" dur="1" fill="hold">
                                          <p:stCondLst>
                                            <p:cond delay="149"/>
                                          </p:stCondLst>
                                        </p:cTn>
                                        <p:tgtEl>
                                          <p:spTgt spid="15"/>
                                        </p:tgtEl>
                                        <p:attrNameLst>
                                          <p:attrName>style.visibility</p:attrName>
                                        </p:attrNameLst>
                                      </p:cBhvr>
                                      <p:to>
                                        <p:strVal val="hidden"/>
                                      </p:to>
                                    </p:set>
                                  </p:childTnLst>
                                </p:cTn>
                              </p:par>
                            </p:childTnLst>
                          </p:cTn>
                        </p:par>
                        <p:par>
                          <p:cTn id="122" fill="hold">
                            <p:stCondLst>
                              <p:cond delay="1350"/>
                            </p:stCondLst>
                            <p:childTnLst>
                              <p:par>
                                <p:cTn id="123" presetID="42" presetClass="path" presetSubtype="0" accel="50000" decel="50000" fill="hold" grpId="1" nodeType="afterEffect">
                                  <p:stCondLst>
                                    <p:cond delay="0"/>
                                  </p:stCondLst>
                                  <p:childTnLst>
                                    <p:animMotion origin="layout" path="M -1.72441E-6 5.55556E-7 L -0.06486 0.41435 " pathEditMode="relative" rAng="0" ptsTypes="AA">
                                      <p:cBhvr>
                                        <p:cTn id="124" dur="750" fill="hold"/>
                                        <p:tgtEl>
                                          <p:spTgt spid="3"/>
                                        </p:tgtEl>
                                        <p:attrNameLst>
                                          <p:attrName>ppt_x</p:attrName>
                                          <p:attrName>ppt_y</p:attrName>
                                        </p:attrNameLst>
                                      </p:cBhvr>
                                      <p:rCtr x="-3243" y="20718"/>
                                    </p:animMotion>
                                  </p:childTnLst>
                                </p:cTn>
                              </p:par>
                              <p:par>
                                <p:cTn id="125" presetID="42" presetClass="path" presetSubtype="0" accel="50000" decel="50000" fill="hold" nodeType="withEffect">
                                  <p:stCondLst>
                                    <p:cond delay="0"/>
                                  </p:stCondLst>
                                  <p:childTnLst>
                                    <p:animMotion origin="layout" path="M -1.79995E-6 1.85185E-7 L -0.06356 0.40058 " pathEditMode="relative" rAng="0" ptsTypes="AA">
                                      <p:cBhvr>
                                        <p:cTn id="126" dur="750" fill="hold"/>
                                        <p:tgtEl>
                                          <p:spTgt spid="2"/>
                                        </p:tgtEl>
                                        <p:attrNameLst>
                                          <p:attrName>ppt_x</p:attrName>
                                          <p:attrName>ppt_y</p:attrName>
                                        </p:attrNameLst>
                                      </p:cBhvr>
                                      <p:rCtr x="-3178" y="20023"/>
                                    </p:animMotion>
                                  </p:childTnLst>
                                </p:cTn>
                              </p:par>
                            </p:childTnLst>
                          </p:cTn>
                        </p:par>
                        <p:par>
                          <p:cTn id="127" fill="hold">
                            <p:stCondLst>
                              <p:cond delay="2100"/>
                            </p:stCondLst>
                            <p:childTnLst>
                              <p:par>
                                <p:cTn id="128" presetID="55" presetClass="entr" presetSubtype="0" fill="hold" nodeType="afterEffect">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cBhvr>
                                        <p:cTn id="130" dur="150" fill="hold"/>
                                        <p:tgtEl>
                                          <p:spTgt spid="28"/>
                                        </p:tgtEl>
                                        <p:attrNameLst>
                                          <p:attrName>ppt_w</p:attrName>
                                        </p:attrNameLst>
                                      </p:cBhvr>
                                      <p:tavLst>
                                        <p:tav tm="0">
                                          <p:val>
                                            <p:strVal val="#ppt_w*0.70"/>
                                          </p:val>
                                        </p:tav>
                                        <p:tav tm="100000">
                                          <p:val>
                                            <p:strVal val="#ppt_w"/>
                                          </p:val>
                                        </p:tav>
                                      </p:tavLst>
                                    </p:anim>
                                    <p:anim calcmode="lin" valueType="num">
                                      <p:cBhvr>
                                        <p:cTn id="131" dur="150" fill="hold"/>
                                        <p:tgtEl>
                                          <p:spTgt spid="28"/>
                                        </p:tgtEl>
                                        <p:attrNameLst>
                                          <p:attrName>ppt_h</p:attrName>
                                        </p:attrNameLst>
                                      </p:cBhvr>
                                      <p:tavLst>
                                        <p:tav tm="0">
                                          <p:val>
                                            <p:strVal val="#ppt_h"/>
                                          </p:val>
                                        </p:tav>
                                        <p:tav tm="100000">
                                          <p:val>
                                            <p:strVal val="#ppt_h"/>
                                          </p:val>
                                        </p:tav>
                                      </p:tavLst>
                                    </p:anim>
                                    <p:animEffect transition="in" filter="fade">
                                      <p:cBhvr>
                                        <p:cTn id="132" dur="150"/>
                                        <p:tgtEl>
                                          <p:spTgt spid="28"/>
                                        </p:tgtEl>
                                      </p:cBhvr>
                                    </p:animEffect>
                                  </p:childTnLst>
                                </p:cTn>
                              </p:par>
                              <p:par>
                                <p:cTn id="133" presetID="55" presetClass="entr" presetSubtype="0" fill="hold" nodeType="withEffect">
                                  <p:stCondLst>
                                    <p:cond delay="150"/>
                                  </p:stCondLst>
                                  <p:childTnLst>
                                    <p:set>
                                      <p:cBhvr>
                                        <p:cTn id="134" dur="1" fill="hold">
                                          <p:stCondLst>
                                            <p:cond delay="0"/>
                                          </p:stCondLst>
                                        </p:cTn>
                                        <p:tgtEl>
                                          <p:spTgt spid="21"/>
                                        </p:tgtEl>
                                        <p:attrNameLst>
                                          <p:attrName>style.visibility</p:attrName>
                                        </p:attrNameLst>
                                      </p:cBhvr>
                                      <p:to>
                                        <p:strVal val="visible"/>
                                      </p:to>
                                    </p:set>
                                    <p:anim calcmode="lin" valueType="num">
                                      <p:cBhvr>
                                        <p:cTn id="135" dur="100" fill="hold"/>
                                        <p:tgtEl>
                                          <p:spTgt spid="21"/>
                                        </p:tgtEl>
                                        <p:attrNameLst>
                                          <p:attrName>ppt_w</p:attrName>
                                        </p:attrNameLst>
                                      </p:cBhvr>
                                      <p:tavLst>
                                        <p:tav tm="0">
                                          <p:val>
                                            <p:strVal val="#ppt_w*0.70"/>
                                          </p:val>
                                        </p:tav>
                                        <p:tav tm="100000">
                                          <p:val>
                                            <p:strVal val="#ppt_w"/>
                                          </p:val>
                                        </p:tav>
                                      </p:tavLst>
                                    </p:anim>
                                    <p:anim calcmode="lin" valueType="num">
                                      <p:cBhvr>
                                        <p:cTn id="136" dur="100" fill="hold"/>
                                        <p:tgtEl>
                                          <p:spTgt spid="21"/>
                                        </p:tgtEl>
                                        <p:attrNameLst>
                                          <p:attrName>ppt_h</p:attrName>
                                        </p:attrNameLst>
                                      </p:cBhvr>
                                      <p:tavLst>
                                        <p:tav tm="0">
                                          <p:val>
                                            <p:strVal val="#ppt_h"/>
                                          </p:val>
                                        </p:tav>
                                        <p:tav tm="100000">
                                          <p:val>
                                            <p:strVal val="#ppt_h"/>
                                          </p:val>
                                        </p:tav>
                                      </p:tavLst>
                                    </p:anim>
                                    <p:animEffect transition="in" filter="fade">
                                      <p:cBhvr>
                                        <p:cTn id="137" dur="100"/>
                                        <p:tgtEl>
                                          <p:spTgt spid="21"/>
                                        </p:tgtEl>
                                      </p:cBhvr>
                                    </p:animEffect>
                                  </p:childTnLst>
                                </p:cTn>
                              </p:par>
                              <p:par>
                                <p:cTn id="138" presetID="55" presetClass="entr" presetSubtype="0" fill="hold" nodeType="withEffect">
                                  <p:stCondLst>
                                    <p:cond delay="300"/>
                                  </p:stCondLst>
                                  <p:childTnLst>
                                    <p:set>
                                      <p:cBhvr>
                                        <p:cTn id="139" dur="1" fill="hold">
                                          <p:stCondLst>
                                            <p:cond delay="0"/>
                                          </p:stCondLst>
                                        </p:cTn>
                                        <p:tgtEl>
                                          <p:spTgt spid="20"/>
                                        </p:tgtEl>
                                        <p:attrNameLst>
                                          <p:attrName>style.visibility</p:attrName>
                                        </p:attrNameLst>
                                      </p:cBhvr>
                                      <p:to>
                                        <p:strVal val="visible"/>
                                      </p:to>
                                    </p:set>
                                    <p:anim calcmode="lin" valueType="num">
                                      <p:cBhvr>
                                        <p:cTn id="140" dur="150" fill="hold"/>
                                        <p:tgtEl>
                                          <p:spTgt spid="20"/>
                                        </p:tgtEl>
                                        <p:attrNameLst>
                                          <p:attrName>ppt_w</p:attrName>
                                        </p:attrNameLst>
                                      </p:cBhvr>
                                      <p:tavLst>
                                        <p:tav tm="0">
                                          <p:val>
                                            <p:strVal val="#ppt_w*0.70"/>
                                          </p:val>
                                        </p:tav>
                                        <p:tav tm="100000">
                                          <p:val>
                                            <p:strVal val="#ppt_w"/>
                                          </p:val>
                                        </p:tav>
                                      </p:tavLst>
                                    </p:anim>
                                    <p:anim calcmode="lin" valueType="num">
                                      <p:cBhvr>
                                        <p:cTn id="141" dur="150" fill="hold"/>
                                        <p:tgtEl>
                                          <p:spTgt spid="20"/>
                                        </p:tgtEl>
                                        <p:attrNameLst>
                                          <p:attrName>ppt_h</p:attrName>
                                        </p:attrNameLst>
                                      </p:cBhvr>
                                      <p:tavLst>
                                        <p:tav tm="0">
                                          <p:val>
                                            <p:strVal val="#ppt_h"/>
                                          </p:val>
                                        </p:tav>
                                        <p:tav tm="100000">
                                          <p:val>
                                            <p:strVal val="#ppt_h"/>
                                          </p:val>
                                        </p:tav>
                                      </p:tavLst>
                                    </p:anim>
                                    <p:animEffect transition="in" filter="fade">
                                      <p:cBhvr>
                                        <p:cTn id="142" dur="150"/>
                                        <p:tgtEl>
                                          <p:spTgt spid="20"/>
                                        </p:tgtEl>
                                      </p:cBhvr>
                                    </p:animEffect>
                                  </p:childTnLst>
                                </p:cTn>
                              </p:par>
                              <p:par>
                                <p:cTn id="143" presetID="55" presetClass="entr" presetSubtype="0" fill="hold" nodeType="withEffect">
                                  <p:stCondLst>
                                    <p:cond delay="450"/>
                                  </p:stCondLst>
                                  <p:childTnLst>
                                    <p:set>
                                      <p:cBhvr>
                                        <p:cTn id="144" dur="1" fill="hold">
                                          <p:stCondLst>
                                            <p:cond delay="0"/>
                                          </p:stCondLst>
                                        </p:cTn>
                                        <p:tgtEl>
                                          <p:spTgt spid="10"/>
                                        </p:tgtEl>
                                        <p:attrNameLst>
                                          <p:attrName>style.visibility</p:attrName>
                                        </p:attrNameLst>
                                      </p:cBhvr>
                                      <p:to>
                                        <p:strVal val="visible"/>
                                      </p:to>
                                    </p:set>
                                    <p:anim calcmode="lin" valueType="num">
                                      <p:cBhvr>
                                        <p:cTn id="145" dur="150" fill="hold"/>
                                        <p:tgtEl>
                                          <p:spTgt spid="10"/>
                                        </p:tgtEl>
                                        <p:attrNameLst>
                                          <p:attrName>ppt_w</p:attrName>
                                        </p:attrNameLst>
                                      </p:cBhvr>
                                      <p:tavLst>
                                        <p:tav tm="0">
                                          <p:val>
                                            <p:strVal val="#ppt_w*0.70"/>
                                          </p:val>
                                        </p:tav>
                                        <p:tav tm="100000">
                                          <p:val>
                                            <p:strVal val="#ppt_w"/>
                                          </p:val>
                                        </p:tav>
                                      </p:tavLst>
                                    </p:anim>
                                    <p:anim calcmode="lin" valueType="num">
                                      <p:cBhvr>
                                        <p:cTn id="146" dur="150" fill="hold"/>
                                        <p:tgtEl>
                                          <p:spTgt spid="10"/>
                                        </p:tgtEl>
                                        <p:attrNameLst>
                                          <p:attrName>ppt_h</p:attrName>
                                        </p:attrNameLst>
                                      </p:cBhvr>
                                      <p:tavLst>
                                        <p:tav tm="0">
                                          <p:val>
                                            <p:strVal val="#ppt_h"/>
                                          </p:val>
                                        </p:tav>
                                        <p:tav tm="100000">
                                          <p:val>
                                            <p:strVal val="#ppt_h"/>
                                          </p:val>
                                        </p:tav>
                                      </p:tavLst>
                                    </p:anim>
                                    <p:animEffect transition="in" filter="fade">
                                      <p:cBhvr>
                                        <p:cTn id="147" dur="150"/>
                                        <p:tgtEl>
                                          <p:spTgt spid="10"/>
                                        </p:tgtEl>
                                      </p:cBhvr>
                                    </p:animEffect>
                                  </p:childTnLst>
                                </p:cTn>
                              </p:par>
                              <p:par>
                                <p:cTn id="148" presetID="55" presetClass="entr" presetSubtype="0" fill="hold" nodeType="withEffect">
                                  <p:stCondLst>
                                    <p:cond delay="600"/>
                                  </p:stCondLst>
                                  <p:childTnLst>
                                    <p:set>
                                      <p:cBhvr>
                                        <p:cTn id="149" dur="1" fill="hold">
                                          <p:stCondLst>
                                            <p:cond delay="0"/>
                                          </p:stCondLst>
                                        </p:cTn>
                                        <p:tgtEl>
                                          <p:spTgt spid="19"/>
                                        </p:tgtEl>
                                        <p:attrNameLst>
                                          <p:attrName>style.visibility</p:attrName>
                                        </p:attrNameLst>
                                      </p:cBhvr>
                                      <p:to>
                                        <p:strVal val="visible"/>
                                      </p:to>
                                    </p:set>
                                    <p:anim calcmode="lin" valueType="num">
                                      <p:cBhvr>
                                        <p:cTn id="150" dur="150" fill="hold"/>
                                        <p:tgtEl>
                                          <p:spTgt spid="19"/>
                                        </p:tgtEl>
                                        <p:attrNameLst>
                                          <p:attrName>ppt_w</p:attrName>
                                        </p:attrNameLst>
                                      </p:cBhvr>
                                      <p:tavLst>
                                        <p:tav tm="0">
                                          <p:val>
                                            <p:strVal val="#ppt_w*0.70"/>
                                          </p:val>
                                        </p:tav>
                                        <p:tav tm="100000">
                                          <p:val>
                                            <p:strVal val="#ppt_w"/>
                                          </p:val>
                                        </p:tav>
                                      </p:tavLst>
                                    </p:anim>
                                    <p:anim calcmode="lin" valueType="num">
                                      <p:cBhvr>
                                        <p:cTn id="151" dur="150" fill="hold"/>
                                        <p:tgtEl>
                                          <p:spTgt spid="19"/>
                                        </p:tgtEl>
                                        <p:attrNameLst>
                                          <p:attrName>ppt_h</p:attrName>
                                        </p:attrNameLst>
                                      </p:cBhvr>
                                      <p:tavLst>
                                        <p:tav tm="0">
                                          <p:val>
                                            <p:strVal val="#ppt_h"/>
                                          </p:val>
                                        </p:tav>
                                        <p:tav tm="100000">
                                          <p:val>
                                            <p:strVal val="#ppt_h"/>
                                          </p:val>
                                        </p:tav>
                                      </p:tavLst>
                                    </p:anim>
                                    <p:animEffect transition="in" filter="fade">
                                      <p:cBhvr>
                                        <p:cTn id="152" dur="150"/>
                                        <p:tgtEl>
                                          <p:spTgt spid="19"/>
                                        </p:tgtEl>
                                      </p:cBhvr>
                                    </p:animEffect>
                                  </p:childTnLst>
                                </p:cTn>
                              </p:par>
                              <p:par>
                                <p:cTn id="153" presetID="55" presetClass="entr" presetSubtype="0" fill="hold" nodeType="withEffect">
                                  <p:stCondLst>
                                    <p:cond delay="750"/>
                                  </p:stCondLst>
                                  <p:childTnLst>
                                    <p:set>
                                      <p:cBhvr>
                                        <p:cTn id="154" dur="1" fill="hold">
                                          <p:stCondLst>
                                            <p:cond delay="0"/>
                                          </p:stCondLst>
                                        </p:cTn>
                                        <p:tgtEl>
                                          <p:spTgt spid="11"/>
                                        </p:tgtEl>
                                        <p:attrNameLst>
                                          <p:attrName>style.visibility</p:attrName>
                                        </p:attrNameLst>
                                      </p:cBhvr>
                                      <p:to>
                                        <p:strVal val="visible"/>
                                      </p:to>
                                    </p:set>
                                    <p:anim calcmode="lin" valueType="num">
                                      <p:cBhvr>
                                        <p:cTn id="155" dur="150" fill="hold"/>
                                        <p:tgtEl>
                                          <p:spTgt spid="11"/>
                                        </p:tgtEl>
                                        <p:attrNameLst>
                                          <p:attrName>ppt_w</p:attrName>
                                        </p:attrNameLst>
                                      </p:cBhvr>
                                      <p:tavLst>
                                        <p:tav tm="0">
                                          <p:val>
                                            <p:strVal val="#ppt_w*0.70"/>
                                          </p:val>
                                        </p:tav>
                                        <p:tav tm="100000">
                                          <p:val>
                                            <p:strVal val="#ppt_w"/>
                                          </p:val>
                                        </p:tav>
                                      </p:tavLst>
                                    </p:anim>
                                    <p:anim calcmode="lin" valueType="num">
                                      <p:cBhvr>
                                        <p:cTn id="156" dur="150" fill="hold"/>
                                        <p:tgtEl>
                                          <p:spTgt spid="11"/>
                                        </p:tgtEl>
                                        <p:attrNameLst>
                                          <p:attrName>ppt_h</p:attrName>
                                        </p:attrNameLst>
                                      </p:cBhvr>
                                      <p:tavLst>
                                        <p:tav tm="0">
                                          <p:val>
                                            <p:strVal val="#ppt_h"/>
                                          </p:val>
                                        </p:tav>
                                        <p:tav tm="100000">
                                          <p:val>
                                            <p:strVal val="#ppt_h"/>
                                          </p:val>
                                        </p:tav>
                                      </p:tavLst>
                                    </p:anim>
                                    <p:animEffect transition="in" filter="fade">
                                      <p:cBhvr>
                                        <p:cTn id="157" dur="150"/>
                                        <p:tgtEl>
                                          <p:spTgt spid="11"/>
                                        </p:tgtEl>
                                      </p:cBhvr>
                                    </p:animEffect>
                                  </p:childTnLst>
                                </p:cTn>
                              </p:par>
                              <p:par>
                                <p:cTn id="158" presetID="55" presetClass="entr" presetSubtype="0" fill="hold" nodeType="withEffect">
                                  <p:stCondLst>
                                    <p:cond delay="900"/>
                                  </p:stCondLst>
                                  <p:childTnLst>
                                    <p:set>
                                      <p:cBhvr>
                                        <p:cTn id="159" dur="1" fill="hold">
                                          <p:stCondLst>
                                            <p:cond delay="0"/>
                                          </p:stCondLst>
                                        </p:cTn>
                                        <p:tgtEl>
                                          <p:spTgt spid="16"/>
                                        </p:tgtEl>
                                        <p:attrNameLst>
                                          <p:attrName>style.visibility</p:attrName>
                                        </p:attrNameLst>
                                      </p:cBhvr>
                                      <p:to>
                                        <p:strVal val="visible"/>
                                      </p:to>
                                    </p:set>
                                    <p:anim calcmode="lin" valueType="num">
                                      <p:cBhvr>
                                        <p:cTn id="160" dur="150" fill="hold"/>
                                        <p:tgtEl>
                                          <p:spTgt spid="16"/>
                                        </p:tgtEl>
                                        <p:attrNameLst>
                                          <p:attrName>ppt_w</p:attrName>
                                        </p:attrNameLst>
                                      </p:cBhvr>
                                      <p:tavLst>
                                        <p:tav tm="0">
                                          <p:val>
                                            <p:strVal val="#ppt_w*0.70"/>
                                          </p:val>
                                        </p:tav>
                                        <p:tav tm="100000">
                                          <p:val>
                                            <p:strVal val="#ppt_w"/>
                                          </p:val>
                                        </p:tav>
                                      </p:tavLst>
                                    </p:anim>
                                    <p:anim calcmode="lin" valueType="num">
                                      <p:cBhvr>
                                        <p:cTn id="161" dur="150" fill="hold"/>
                                        <p:tgtEl>
                                          <p:spTgt spid="16"/>
                                        </p:tgtEl>
                                        <p:attrNameLst>
                                          <p:attrName>ppt_h</p:attrName>
                                        </p:attrNameLst>
                                      </p:cBhvr>
                                      <p:tavLst>
                                        <p:tav tm="0">
                                          <p:val>
                                            <p:strVal val="#ppt_h"/>
                                          </p:val>
                                        </p:tav>
                                        <p:tav tm="100000">
                                          <p:val>
                                            <p:strVal val="#ppt_h"/>
                                          </p:val>
                                        </p:tav>
                                      </p:tavLst>
                                    </p:anim>
                                    <p:animEffect transition="in" filter="fade">
                                      <p:cBhvr>
                                        <p:cTn id="162" dur="150"/>
                                        <p:tgtEl>
                                          <p:spTgt spid="16"/>
                                        </p:tgtEl>
                                      </p:cBhvr>
                                    </p:animEffect>
                                  </p:childTnLst>
                                </p:cTn>
                              </p:par>
                              <p:par>
                                <p:cTn id="163" presetID="55" presetClass="entr" presetSubtype="0" fill="hold" nodeType="withEffect">
                                  <p:stCondLst>
                                    <p:cond delay="1050"/>
                                  </p:stCondLst>
                                  <p:childTnLst>
                                    <p:set>
                                      <p:cBhvr>
                                        <p:cTn id="164" dur="1" fill="hold">
                                          <p:stCondLst>
                                            <p:cond delay="0"/>
                                          </p:stCondLst>
                                        </p:cTn>
                                        <p:tgtEl>
                                          <p:spTgt spid="17"/>
                                        </p:tgtEl>
                                        <p:attrNameLst>
                                          <p:attrName>style.visibility</p:attrName>
                                        </p:attrNameLst>
                                      </p:cBhvr>
                                      <p:to>
                                        <p:strVal val="visible"/>
                                      </p:to>
                                    </p:set>
                                    <p:anim calcmode="lin" valueType="num">
                                      <p:cBhvr>
                                        <p:cTn id="165" dur="150" fill="hold"/>
                                        <p:tgtEl>
                                          <p:spTgt spid="17"/>
                                        </p:tgtEl>
                                        <p:attrNameLst>
                                          <p:attrName>ppt_w</p:attrName>
                                        </p:attrNameLst>
                                      </p:cBhvr>
                                      <p:tavLst>
                                        <p:tav tm="0">
                                          <p:val>
                                            <p:strVal val="#ppt_w*0.70"/>
                                          </p:val>
                                        </p:tav>
                                        <p:tav tm="100000">
                                          <p:val>
                                            <p:strVal val="#ppt_w"/>
                                          </p:val>
                                        </p:tav>
                                      </p:tavLst>
                                    </p:anim>
                                    <p:anim calcmode="lin" valueType="num">
                                      <p:cBhvr>
                                        <p:cTn id="166" dur="150" fill="hold"/>
                                        <p:tgtEl>
                                          <p:spTgt spid="17"/>
                                        </p:tgtEl>
                                        <p:attrNameLst>
                                          <p:attrName>ppt_h</p:attrName>
                                        </p:attrNameLst>
                                      </p:cBhvr>
                                      <p:tavLst>
                                        <p:tav tm="0">
                                          <p:val>
                                            <p:strVal val="#ppt_h"/>
                                          </p:val>
                                        </p:tav>
                                        <p:tav tm="100000">
                                          <p:val>
                                            <p:strVal val="#ppt_h"/>
                                          </p:val>
                                        </p:tav>
                                      </p:tavLst>
                                    </p:anim>
                                    <p:animEffect transition="in" filter="fade">
                                      <p:cBhvr>
                                        <p:cTn id="167" dur="150"/>
                                        <p:tgtEl>
                                          <p:spTgt spid="17"/>
                                        </p:tgtEl>
                                      </p:cBhvr>
                                    </p:animEffect>
                                  </p:childTnLst>
                                </p:cTn>
                              </p:par>
                              <p:par>
                                <p:cTn id="168" presetID="55" presetClass="entr" presetSubtype="0" fill="hold" nodeType="withEffect">
                                  <p:stCondLst>
                                    <p:cond delay="1200"/>
                                  </p:stCondLst>
                                  <p:childTnLst>
                                    <p:set>
                                      <p:cBhvr>
                                        <p:cTn id="169" dur="1" fill="hold">
                                          <p:stCondLst>
                                            <p:cond delay="0"/>
                                          </p:stCondLst>
                                        </p:cTn>
                                        <p:tgtEl>
                                          <p:spTgt spid="18"/>
                                        </p:tgtEl>
                                        <p:attrNameLst>
                                          <p:attrName>style.visibility</p:attrName>
                                        </p:attrNameLst>
                                      </p:cBhvr>
                                      <p:to>
                                        <p:strVal val="visible"/>
                                      </p:to>
                                    </p:set>
                                    <p:anim calcmode="lin" valueType="num">
                                      <p:cBhvr>
                                        <p:cTn id="170" dur="150" fill="hold"/>
                                        <p:tgtEl>
                                          <p:spTgt spid="18"/>
                                        </p:tgtEl>
                                        <p:attrNameLst>
                                          <p:attrName>ppt_w</p:attrName>
                                        </p:attrNameLst>
                                      </p:cBhvr>
                                      <p:tavLst>
                                        <p:tav tm="0">
                                          <p:val>
                                            <p:strVal val="#ppt_w*0.70"/>
                                          </p:val>
                                        </p:tav>
                                        <p:tav tm="100000">
                                          <p:val>
                                            <p:strVal val="#ppt_w"/>
                                          </p:val>
                                        </p:tav>
                                      </p:tavLst>
                                    </p:anim>
                                    <p:anim calcmode="lin" valueType="num">
                                      <p:cBhvr>
                                        <p:cTn id="171" dur="150" fill="hold"/>
                                        <p:tgtEl>
                                          <p:spTgt spid="18"/>
                                        </p:tgtEl>
                                        <p:attrNameLst>
                                          <p:attrName>ppt_h</p:attrName>
                                        </p:attrNameLst>
                                      </p:cBhvr>
                                      <p:tavLst>
                                        <p:tav tm="0">
                                          <p:val>
                                            <p:strVal val="#ppt_h"/>
                                          </p:val>
                                        </p:tav>
                                        <p:tav tm="100000">
                                          <p:val>
                                            <p:strVal val="#ppt_h"/>
                                          </p:val>
                                        </p:tav>
                                      </p:tavLst>
                                    </p:anim>
                                    <p:animEffect transition="in" filter="fade">
                                      <p:cBhvr>
                                        <p:cTn id="172" dur="150"/>
                                        <p:tgtEl>
                                          <p:spTgt spid="18"/>
                                        </p:tgtEl>
                                      </p:cBhvr>
                                    </p:animEffect>
                                  </p:childTnLst>
                                </p:cTn>
                              </p:par>
                              <p:par>
                                <p:cTn id="173" presetID="55" presetClass="entr" presetSubtype="0" fill="hold" nodeType="withEffect">
                                  <p:stCondLst>
                                    <p:cond delay="1350"/>
                                  </p:stCondLst>
                                  <p:childTnLst>
                                    <p:set>
                                      <p:cBhvr>
                                        <p:cTn id="174" dur="1" fill="hold">
                                          <p:stCondLst>
                                            <p:cond delay="0"/>
                                          </p:stCondLst>
                                        </p:cTn>
                                        <p:tgtEl>
                                          <p:spTgt spid="15"/>
                                        </p:tgtEl>
                                        <p:attrNameLst>
                                          <p:attrName>style.visibility</p:attrName>
                                        </p:attrNameLst>
                                      </p:cBhvr>
                                      <p:to>
                                        <p:strVal val="visible"/>
                                      </p:to>
                                    </p:set>
                                    <p:anim calcmode="lin" valueType="num">
                                      <p:cBhvr>
                                        <p:cTn id="175" dur="150" fill="hold"/>
                                        <p:tgtEl>
                                          <p:spTgt spid="15"/>
                                        </p:tgtEl>
                                        <p:attrNameLst>
                                          <p:attrName>ppt_w</p:attrName>
                                        </p:attrNameLst>
                                      </p:cBhvr>
                                      <p:tavLst>
                                        <p:tav tm="0">
                                          <p:val>
                                            <p:strVal val="#ppt_w*0.70"/>
                                          </p:val>
                                        </p:tav>
                                        <p:tav tm="100000">
                                          <p:val>
                                            <p:strVal val="#ppt_w"/>
                                          </p:val>
                                        </p:tav>
                                      </p:tavLst>
                                    </p:anim>
                                    <p:anim calcmode="lin" valueType="num">
                                      <p:cBhvr>
                                        <p:cTn id="176" dur="150" fill="hold"/>
                                        <p:tgtEl>
                                          <p:spTgt spid="15"/>
                                        </p:tgtEl>
                                        <p:attrNameLst>
                                          <p:attrName>ppt_h</p:attrName>
                                        </p:attrNameLst>
                                      </p:cBhvr>
                                      <p:tavLst>
                                        <p:tav tm="0">
                                          <p:val>
                                            <p:strVal val="#ppt_h"/>
                                          </p:val>
                                        </p:tav>
                                        <p:tav tm="100000">
                                          <p:val>
                                            <p:strVal val="#ppt_h"/>
                                          </p:val>
                                        </p:tav>
                                      </p:tavLst>
                                    </p:anim>
                                    <p:animEffect transition="in" filter="fade">
                                      <p:cBhvr>
                                        <p:cTn id="177" dur="1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1">
                <a:alpha val="30000"/>
              </a:schemeClr>
            </a:gs>
            <a:gs pos="100000">
              <a:schemeClr val="bg1">
                <a:alpha val="0"/>
              </a:schemeClr>
            </a:gs>
          </a:gsLst>
          <a:lin ang="16200000" scaled="1"/>
        </a:gradFill>
        <a:effectLst/>
      </p:bgPr>
    </p:bg>
    <p:spTree>
      <p:nvGrpSpPr>
        <p:cNvPr id="1" name=""/>
        <p:cNvGrpSpPr/>
        <p:nvPr/>
      </p:nvGrpSpPr>
      <p:grpSpPr>
        <a:xfrm>
          <a:off x="0" y="0"/>
          <a:ext cx="0" cy="0"/>
          <a:chOff x="0" y="0"/>
          <a:chExt cx="0" cy="0"/>
        </a:xfrm>
      </p:grpSpPr>
      <p:pic>
        <p:nvPicPr>
          <p:cNvPr id="11" name="Picture Placeholder 2">
            <a:extLst>
              <a:ext uri="{FF2B5EF4-FFF2-40B4-BE49-F238E27FC236}">
                <a16:creationId xmlns:a16="http://schemas.microsoft.com/office/drawing/2014/main" id="{0D232CE0-3206-471F-A39D-8C045A54CBDE}"/>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t="-173" b="-385"/>
          <a:stretch/>
        </p:blipFill>
        <p:spPr>
          <a:xfrm>
            <a:off x="1" y="398584"/>
            <a:ext cx="24377649" cy="13344407"/>
          </a:xfrm>
        </p:spPr>
      </p:pic>
      <p:sp>
        <p:nvSpPr>
          <p:cNvPr id="12" name="Rectangle 11">
            <a:extLst>
              <a:ext uri="{FF2B5EF4-FFF2-40B4-BE49-F238E27FC236}">
                <a16:creationId xmlns:a16="http://schemas.microsoft.com/office/drawing/2014/main" id="{246FA98B-197B-4B0B-A55D-F5DA8ACC535C}"/>
              </a:ext>
            </a:extLst>
          </p:cNvPr>
          <p:cNvSpPr/>
          <p:nvPr/>
        </p:nvSpPr>
        <p:spPr>
          <a:xfrm>
            <a:off x="-10953" y="-23446"/>
            <a:ext cx="24362538" cy="13742994"/>
          </a:xfrm>
          <a:prstGeom prst="rect">
            <a:avLst/>
          </a:prstGeom>
          <a:gradFill flip="none" rotWithShape="1">
            <a:gsLst>
              <a:gs pos="0">
                <a:schemeClr val="tx1"/>
              </a:gs>
              <a:gs pos="100000">
                <a:schemeClr val="bg1">
                  <a:alpha val="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7678644" y="834686"/>
            <a:ext cx="9020418" cy="1077218"/>
          </a:xfrm>
          <a:prstGeom prst="rect">
            <a:avLst/>
          </a:prstGeom>
          <a:noFill/>
        </p:spPr>
        <p:txBody>
          <a:bodyPr wrap="none" rtlCol="0">
            <a:spAutoFit/>
          </a:bodyPr>
          <a:lstStyle/>
          <a:p>
            <a:pPr algn="ctr">
              <a:lnSpc>
                <a:spcPct val="80000"/>
              </a:lnSpc>
            </a:pPr>
            <a:r>
              <a:rPr lang="en-US" sz="8000" dirty="0">
                <a:solidFill>
                  <a:schemeClr val="tx2"/>
                </a:solidFill>
                <a:latin typeface="Lato Black"/>
                <a:cs typeface="Lato Black"/>
              </a:rPr>
              <a:t>The Learning Goals</a:t>
            </a:r>
          </a:p>
        </p:txBody>
      </p:sp>
      <p:sp>
        <p:nvSpPr>
          <p:cNvPr id="22" name="TextBox 21"/>
          <p:cNvSpPr txBox="1"/>
          <p:nvPr/>
        </p:nvSpPr>
        <p:spPr>
          <a:xfrm>
            <a:off x="7161451" y="1879071"/>
            <a:ext cx="10178684" cy="535531"/>
          </a:xfrm>
          <a:prstGeom prst="rect">
            <a:avLst/>
          </a:prstGeom>
          <a:noFill/>
        </p:spPr>
        <p:txBody>
          <a:bodyPr wrap="none" rtlCol="0">
            <a:spAutoFit/>
          </a:bodyPr>
          <a:lstStyle/>
          <a:p>
            <a:pPr algn="ctr">
              <a:lnSpc>
                <a:spcPct val="80000"/>
              </a:lnSpc>
            </a:pPr>
            <a:r>
              <a:rPr lang="en-US" dirty="0">
                <a:latin typeface="Lato Light"/>
                <a:cs typeface="Lato Light"/>
              </a:rPr>
              <a:t>Knowing Your Destination. Informing the Journey</a:t>
            </a:r>
          </a:p>
        </p:txBody>
      </p:sp>
      <p:sp>
        <p:nvSpPr>
          <p:cNvPr id="40" name="Round Same Side Corner Rectangle 39"/>
          <p:cNvSpPr/>
          <p:nvPr/>
        </p:nvSpPr>
        <p:spPr>
          <a:xfrm rot="16200000" flipV="1">
            <a:off x="7342823" y="-5010511"/>
            <a:ext cx="1684105" cy="17237078"/>
          </a:xfrm>
          <a:prstGeom prst="round2SameRect">
            <a:avLst>
              <a:gd name="adj1" fmla="val 50000"/>
              <a:gd name="adj2" fmla="val 0"/>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42" name="Title 13"/>
          <p:cNvSpPr txBox="1">
            <a:spLocks/>
          </p:cNvSpPr>
          <p:nvPr/>
        </p:nvSpPr>
        <p:spPr>
          <a:xfrm>
            <a:off x="1406767" y="2320762"/>
            <a:ext cx="15370584" cy="2514601"/>
          </a:xfrm>
          <a:prstGeom prst="rect">
            <a:avLst/>
          </a:prstGeom>
        </p:spPr>
        <p:txBody>
          <a:bodyPr vert="horz" lIns="182843" tIns="91422" rIns="182843" bIns="91422" rtlCol="0" anchor="ctr">
            <a:noAutofit/>
          </a:bodyPr>
          <a:lst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a:lstStyle>
          <a:p>
            <a:pPr algn="r"/>
            <a:r>
              <a:rPr lang="en-PH" sz="5400" dirty="0">
                <a:solidFill>
                  <a:schemeClr val="bg1"/>
                </a:solidFill>
                <a:latin typeface="Lato Light"/>
                <a:cs typeface="Lato Light"/>
              </a:rPr>
              <a:t>choose appropriate quantitative research design </a:t>
            </a:r>
          </a:p>
        </p:txBody>
      </p:sp>
      <p:sp>
        <p:nvSpPr>
          <p:cNvPr id="13" name="Round Same Side Corner Rectangle 39">
            <a:extLst>
              <a:ext uri="{FF2B5EF4-FFF2-40B4-BE49-F238E27FC236}">
                <a16:creationId xmlns:a16="http://schemas.microsoft.com/office/drawing/2014/main" id="{E598301A-D22D-4E81-9A1F-CC8B83413E06}"/>
              </a:ext>
            </a:extLst>
          </p:cNvPr>
          <p:cNvSpPr/>
          <p:nvPr/>
        </p:nvSpPr>
        <p:spPr>
          <a:xfrm rot="16200000" flipV="1">
            <a:off x="7316759" y="-1325024"/>
            <a:ext cx="1684105" cy="17237078"/>
          </a:xfrm>
          <a:prstGeom prst="round2SameRect">
            <a:avLst>
              <a:gd name="adj1" fmla="val 50000"/>
              <a:gd name="adj2" fmla="val 0"/>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14" name="Title 13">
            <a:extLst>
              <a:ext uri="{FF2B5EF4-FFF2-40B4-BE49-F238E27FC236}">
                <a16:creationId xmlns:a16="http://schemas.microsoft.com/office/drawing/2014/main" id="{9667489F-905E-4EB5-9BF9-22F07D2ACA62}"/>
              </a:ext>
            </a:extLst>
          </p:cNvPr>
          <p:cNvSpPr txBox="1">
            <a:spLocks/>
          </p:cNvSpPr>
          <p:nvPr/>
        </p:nvSpPr>
        <p:spPr>
          <a:xfrm>
            <a:off x="457201" y="6006249"/>
            <a:ext cx="15741030" cy="2514601"/>
          </a:xfrm>
          <a:prstGeom prst="rect">
            <a:avLst/>
          </a:prstGeom>
        </p:spPr>
        <p:txBody>
          <a:bodyPr vert="horz" lIns="182843" tIns="91422" rIns="182843" bIns="91422" rtlCol="0" anchor="ctr">
            <a:noAutofit/>
          </a:bodyPr>
          <a:lst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a:lstStyle>
          <a:p>
            <a:pPr algn="r"/>
            <a:r>
              <a:rPr lang="en-PH" sz="5400" dirty="0">
                <a:solidFill>
                  <a:schemeClr val="bg1"/>
                </a:solidFill>
                <a:latin typeface="Lato Light"/>
                <a:cs typeface="Lato Light"/>
              </a:rPr>
              <a:t>construct an instrument </a:t>
            </a:r>
            <a:r>
              <a:rPr lang="en-PH" sz="5400">
                <a:solidFill>
                  <a:schemeClr val="bg1"/>
                </a:solidFill>
                <a:latin typeface="Lato Light"/>
                <a:cs typeface="Lato Light"/>
              </a:rPr>
              <a:t>and establish </a:t>
            </a:r>
            <a:r>
              <a:rPr lang="en-PH" sz="5400" dirty="0">
                <a:solidFill>
                  <a:schemeClr val="bg1"/>
                </a:solidFill>
                <a:latin typeface="Lato Light"/>
                <a:cs typeface="Lato Light"/>
              </a:rPr>
              <a:t>its validity and reliability</a:t>
            </a:r>
          </a:p>
        </p:txBody>
      </p:sp>
      <p:sp>
        <p:nvSpPr>
          <p:cNvPr id="16" name="Round Same Side Corner Rectangle 39">
            <a:extLst>
              <a:ext uri="{FF2B5EF4-FFF2-40B4-BE49-F238E27FC236}">
                <a16:creationId xmlns:a16="http://schemas.microsoft.com/office/drawing/2014/main" id="{3BC432B4-6B58-4B75-9BC1-598966ACAB78}"/>
              </a:ext>
            </a:extLst>
          </p:cNvPr>
          <p:cNvSpPr/>
          <p:nvPr/>
        </p:nvSpPr>
        <p:spPr>
          <a:xfrm rot="5400000" flipH="1" flipV="1">
            <a:off x="15313889" y="-3143234"/>
            <a:ext cx="1684105" cy="17237078"/>
          </a:xfrm>
          <a:prstGeom prst="round2SameRect">
            <a:avLst>
              <a:gd name="adj1" fmla="val 50000"/>
              <a:gd name="adj2" fmla="val 0"/>
            </a:avLst>
          </a:prstGeom>
          <a:solidFill>
            <a:srgbClr val="00808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17" name="Title 13">
            <a:extLst>
              <a:ext uri="{FF2B5EF4-FFF2-40B4-BE49-F238E27FC236}">
                <a16:creationId xmlns:a16="http://schemas.microsoft.com/office/drawing/2014/main" id="{26F9FC73-26C0-40CC-8753-F3EE355EA195}"/>
              </a:ext>
            </a:extLst>
          </p:cNvPr>
          <p:cNvSpPr txBox="1">
            <a:spLocks/>
          </p:cNvSpPr>
          <p:nvPr/>
        </p:nvSpPr>
        <p:spPr>
          <a:xfrm>
            <a:off x="7624401" y="4188039"/>
            <a:ext cx="15370584" cy="2514601"/>
          </a:xfrm>
          <a:prstGeom prst="rect">
            <a:avLst/>
          </a:prstGeom>
        </p:spPr>
        <p:txBody>
          <a:bodyPr vert="horz" lIns="182843" tIns="91422" rIns="182843" bIns="91422" rtlCol="0" anchor="ctr">
            <a:noAutofit/>
          </a:bodyPr>
          <a:lst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a:lstStyle>
          <a:p>
            <a:r>
              <a:rPr lang="en-PH" sz="5400" dirty="0">
                <a:solidFill>
                  <a:schemeClr val="bg1"/>
                </a:solidFill>
                <a:latin typeface="Lato Light"/>
                <a:cs typeface="Lato Light"/>
              </a:rPr>
              <a:t>describe sampling procedure and the sample</a:t>
            </a:r>
          </a:p>
        </p:txBody>
      </p:sp>
      <p:sp>
        <p:nvSpPr>
          <p:cNvPr id="18" name="Round Same Side Corner Rectangle 39">
            <a:extLst>
              <a:ext uri="{FF2B5EF4-FFF2-40B4-BE49-F238E27FC236}">
                <a16:creationId xmlns:a16="http://schemas.microsoft.com/office/drawing/2014/main" id="{654FAE14-CB42-4A41-B222-93980E51CA59}"/>
              </a:ext>
            </a:extLst>
          </p:cNvPr>
          <p:cNvSpPr/>
          <p:nvPr/>
        </p:nvSpPr>
        <p:spPr>
          <a:xfrm rot="16200000" flipV="1">
            <a:off x="7342823" y="2386990"/>
            <a:ext cx="1684105" cy="17237078"/>
          </a:xfrm>
          <a:prstGeom prst="round2SameRect">
            <a:avLst>
              <a:gd name="adj1" fmla="val 50000"/>
              <a:gd name="adj2" fmla="val 0"/>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19" name="Title 13">
            <a:extLst>
              <a:ext uri="{FF2B5EF4-FFF2-40B4-BE49-F238E27FC236}">
                <a16:creationId xmlns:a16="http://schemas.microsoft.com/office/drawing/2014/main" id="{B8F6EC6A-4967-4CC6-920C-3101E37DCCD6}"/>
              </a:ext>
            </a:extLst>
          </p:cNvPr>
          <p:cNvSpPr txBox="1">
            <a:spLocks/>
          </p:cNvSpPr>
          <p:nvPr/>
        </p:nvSpPr>
        <p:spPr>
          <a:xfrm>
            <a:off x="483265" y="9718263"/>
            <a:ext cx="15741030" cy="2514601"/>
          </a:xfrm>
          <a:prstGeom prst="rect">
            <a:avLst/>
          </a:prstGeom>
        </p:spPr>
        <p:txBody>
          <a:bodyPr vert="horz" lIns="182843" tIns="91422" rIns="182843" bIns="91422" rtlCol="0" anchor="ctr">
            <a:noAutofit/>
          </a:bodyPr>
          <a:lst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a:lstStyle>
          <a:p>
            <a:pPr algn="r"/>
            <a:r>
              <a:rPr lang="en-PH" sz="5400" dirty="0">
                <a:solidFill>
                  <a:schemeClr val="bg1"/>
                </a:solidFill>
                <a:latin typeface="Lato Light"/>
                <a:cs typeface="Lato Light"/>
              </a:rPr>
              <a:t>plan data analysis using statistics and hypothesis testing (if appropriate); </a:t>
            </a:r>
          </a:p>
        </p:txBody>
      </p:sp>
      <p:sp>
        <p:nvSpPr>
          <p:cNvPr id="20" name="Round Same Side Corner Rectangle 39">
            <a:extLst>
              <a:ext uri="{FF2B5EF4-FFF2-40B4-BE49-F238E27FC236}">
                <a16:creationId xmlns:a16="http://schemas.microsoft.com/office/drawing/2014/main" id="{959B4EE3-9039-4415-8955-8C266B872061}"/>
              </a:ext>
            </a:extLst>
          </p:cNvPr>
          <p:cNvSpPr/>
          <p:nvPr/>
        </p:nvSpPr>
        <p:spPr>
          <a:xfrm rot="5400000" flipH="1" flipV="1">
            <a:off x="15339953" y="568780"/>
            <a:ext cx="1684105" cy="17237078"/>
          </a:xfrm>
          <a:prstGeom prst="round2SameRect">
            <a:avLst>
              <a:gd name="adj1" fmla="val 50000"/>
              <a:gd name="adj2" fmla="val 0"/>
            </a:avLst>
          </a:prstGeom>
          <a:solidFill>
            <a:srgbClr val="00808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23" name="Title 13">
            <a:extLst>
              <a:ext uri="{FF2B5EF4-FFF2-40B4-BE49-F238E27FC236}">
                <a16:creationId xmlns:a16="http://schemas.microsoft.com/office/drawing/2014/main" id="{9CD94A52-BA54-4C00-8CAA-F6478093A0E4}"/>
              </a:ext>
            </a:extLst>
          </p:cNvPr>
          <p:cNvSpPr txBox="1">
            <a:spLocks/>
          </p:cNvSpPr>
          <p:nvPr/>
        </p:nvSpPr>
        <p:spPr>
          <a:xfrm>
            <a:off x="7650465" y="7900053"/>
            <a:ext cx="15370584" cy="2514601"/>
          </a:xfrm>
          <a:prstGeom prst="rect">
            <a:avLst/>
          </a:prstGeom>
        </p:spPr>
        <p:txBody>
          <a:bodyPr vert="horz" lIns="182843" tIns="91422" rIns="182843" bIns="91422" rtlCol="0" anchor="ctr">
            <a:noAutofit/>
          </a:bodyPr>
          <a:lst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a:lstStyle>
          <a:p>
            <a:r>
              <a:rPr lang="en-PH" sz="5400" dirty="0">
                <a:solidFill>
                  <a:schemeClr val="bg1"/>
                </a:solidFill>
                <a:latin typeface="Lato Light"/>
                <a:cs typeface="Lato Light"/>
              </a:rPr>
              <a:t>plan data collection procedure</a:t>
            </a:r>
          </a:p>
        </p:txBody>
      </p:sp>
    </p:spTree>
    <p:extLst>
      <p:ext uri="{BB962C8B-B14F-4D97-AF65-F5344CB8AC3E}">
        <p14:creationId xmlns:p14="http://schemas.microsoft.com/office/powerpoint/2010/main" val="39335723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500"/>
                                        <p:tgtEl>
                                          <p:spTgt spid="1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right)">
                                      <p:cBhvr>
                                        <p:cTn id="28" dur="500"/>
                                        <p:tgtEl>
                                          <p:spTgt spid="17"/>
                                        </p:tgtEl>
                                      </p:cBhvr>
                                    </p:animEffect>
                                  </p:childTnLst>
                                </p:cTn>
                              </p:par>
                              <p:par>
                                <p:cTn id="29" presetID="9" presetClass="emph" presetSubtype="0" grpId="1" nodeType="withEffect">
                                  <p:stCondLst>
                                    <p:cond delay="0"/>
                                  </p:stCondLst>
                                  <p:childTnLst>
                                    <p:set>
                                      <p:cBhvr>
                                        <p:cTn id="30" dur="indefinite"/>
                                        <p:tgtEl>
                                          <p:spTgt spid="40"/>
                                        </p:tgtEl>
                                        <p:attrNameLst>
                                          <p:attrName>style.opacity</p:attrName>
                                        </p:attrNameLst>
                                      </p:cBhvr>
                                      <p:to>
                                        <p:strVal val="0.5"/>
                                      </p:to>
                                    </p:set>
                                    <p:animEffect filter="image" prLst="opacity: 0.5">
                                      <p:cBhvr rctx="IE">
                                        <p:cTn id="31" dur="indefinite"/>
                                        <p:tgtEl>
                                          <p:spTgt spid="40"/>
                                        </p:tgtEl>
                                      </p:cBhvr>
                                    </p:animEffect>
                                  </p:childTnLst>
                                </p:cTn>
                              </p:par>
                              <p:par>
                                <p:cTn id="32" presetID="9" presetClass="emph" presetSubtype="0" grpId="1" nodeType="withEffect">
                                  <p:stCondLst>
                                    <p:cond delay="0"/>
                                  </p:stCondLst>
                                  <p:childTnLst>
                                    <p:set>
                                      <p:cBhvr>
                                        <p:cTn id="33" dur="indefinite"/>
                                        <p:tgtEl>
                                          <p:spTgt spid="42"/>
                                        </p:tgtEl>
                                        <p:attrNameLst>
                                          <p:attrName>style.opacity</p:attrName>
                                        </p:attrNameLst>
                                      </p:cBhvr>
                                      <p:to>
                                        <p:strVal val="0.5"/>
                                      </p:to>
                                    </p:set>
                                    <p:animEffect filter="image" prLst="opacity: 0.5">
                                      <p:cBhvr rctx="IE">
                                        <p:cTn id="34" dur="indefinite"/>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9" presetClass="emph" presetSubtype="0" grpId="1" nodeType="withEffect">
                                  <p:stCondLst>
                                    <p:cond delay="0"/>
                                  </p:stCondLst>
                                  <p:childTnLst>
                                    <p:set>
                                      <p:cBhvr>
                                        <p:cTn id="44" dur="indefinite"/>
                                        <p:tgtEl>
                                          <p:spTgt spid="16"/>
                                        </p:tgtEl>
                                        <p:attrNameLst>
                                          <p:attrName>style.opacity</p:attrName>
                                        </p:attrNameLst>
                                      </p:cBhvr>
                                      <p:to>
                                        <p:strVal val="0.5"/>
                                      </p:to>
                                    </p:set>
                                    <p:animEffect filter="image" prLst="opacity: 0.5">
                                      <p:cBhvr rctx="IE">
                                        <p:cTn id="45" dur="indefinite"/>
                                        <p:tgtEl>
                                          <p:spTgt spid="16"/>
                                        </p:tgtEl>
                                      </p:cBhvr>
                                    </p:animEffect>
                                  </p:childTnLst>
                                </p:cTn>
                              </p:par>
                              <p:par>
                                <p:cTn id="46" presetID="9" presetClass="emph" presetSubtype="0" grpId="1" nodeType="withEffect">
                                  <p:stCondLst>
                                    <p:cond delay="0"/>
                                  </p:stCondLst>
                                  <p:childTnLst>
                                    <p:set>
                                      <p:cBhvr>
                                        <p:cTn id="47" dur="indefinite"/>
                                        <p:tgtEl>
                                          <p:spTgt spid="17"/>
                                        </p:tgtEl>
                                        <p:attrNameLst>
                                          <p:attrName>style.opacity</p:attrName>
                                        </p:attrNameLst>
                                      </p:cBhvr>
                                      <p:to>
                                        <p:strVal val="0.5"/>
                                      </p:to>
                                    </p:set>
                                    <p:animEffect filter="image" prLst="opacity: 0.5">
                                      <p:cBhvr rctx="IE">
                                        <p:cTn id="48" dur="indefinite"/>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right)">
                                      <p:cBhvr>
                                        <p:cTn id="53" dur="500"/>
                                        <p:tgtEl>
                                          <p:spTgt spid="20"/>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right)">
                                      <p:cBhvr>
                                        <p:cTn id="56" dur="500"/>
                                        <p:tgtEl>
                                          <p:spTgt spid="23"/>
                                        </p:tgtEl>
                                      </p:cBhvr>
                                    </p:animEffect>
                                  </p:childTnLst>
                                </p:cTn>
                              </p:par>
                              <p:par>
                                <p:cTn id="57" presetID="9" presetClass="emph" presetSubtype="0" grpId="1" nodeType="withEffect">
                                  <p:stCondLst>
                                    <p:cond delay="0"/>
                                  </p:stCondLst>
                                  <p:childTnLst>
                                    <p:set>
                                      <p:cBhvr>
                                        <p:cTn id="58" dur="indefinite"/>
                                        <p:tgtEl>
                                          <p:spTgt spid="13"/>
                                        </p:tgtEl>
                                        <p:attrNameLst>
                                          <p:attrName>style.opacity</p:attrName>
                                        </p:attrNameLst>
                                      </p:cBhvr>
                                      <p:to>
                                        <p:strVal val="0.5"/>
                                      </p:to>
                                    </p:set>
                                    <p:animEffect filter="image" prLst="opacity: 0.5">
                                      <p:cBhvr rctx="IE">
                                        <p:cTn id="59" dur="indefinite"/>
                                        <p:tgtEl>
                                          <p:spTgt spid="13"/>
                                        </p:tgtEl>
                                      </p:cBhvr>
                                    </p:animEffect>
                                  </p:childTnLst>
                                </p:cTn>
                              </p:par>
                              <p:par>
                                <p:cTn id="60" presetID="9" presetClass="emph" presetSubtype="0" grpId="1" nodeType="withEffect">
                                  <p:stCondLst>
                                    <p:cond delay="0"/>
                                  </p:stCondLst>
                                  <p:childTnLst>
                                    <p:set>
                                      <p:cBhvr>
                                        <p:cTn id="61" dur="indefinite"/>
                                        <p:tgtEl>
                                          <p:spTgt spid="14"/>
                                        </p:tgtEl>
                                        <p:attrNameLst>
                                          <p:attrName>style.opacity</p:attrName>
                                        </p:attrNameLst>
                                      </p:cBhvr>
                                      <p:to>
                                        <p:strVal val="0.5"/>
                                      </p:to>
                                    </p:set>
                                    <p:animEffect filter="image" prLst="opacity: 0.5">
                                      <p:cBhvr rctx="IE">
                                        <p:cTn id="62" dur="indefinite"/>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par>
                                <p:cTn id="71" presetID="9" presetClass="emph" presetSubtype="0" grpId="1" nodeType="withEffect">
                                  <p:stCondLst>
                                    <p:cond delay="0"/>
                                  </p:stCondLst>
                                  <p:childTnLst>
                                    <p:set>
                                      <p:cBhvr>
                                        <p:cTn id="72" dur="indefinite"/>
                                        <p:tgtEl>
                                          <p:spTgt spid="20"/>
                                        </p:tgtEl>
                                        <p:attrNameLst>
                                          <p:attrName>style.opacity</p:attrName>
                                        </p:attrNameLst>
                                      </p:cBhvr>
                                      <p:to>
                                        <p:strVal val="0.5"/>
                                      </p:to>
                                    </p:set>
                                    <p:animEffect filter="image" prLst="opacity: 0.5">
                                      <p:cBhvr rctx="IE">
                                        <p:cTn id="73" dur="indefinite"/>
                                        <p:tgtEl>
                                          <p:spTgt spid="20"/>
                                        </p:tgtEl>
                                      </p:cBhvr>
                                    </p:animEffect>
                                  </p:childTnLst>
                                </p:cTn>
                              </p:par>
                              <p:par>
                                <p:cTn id="74" presetID="9" presetClass="emph" presetSubtype="0" grpId="1" nodeType="withEffect">
                                  <p:stCondLst>
                                    <p:cond delay="0"/>
                                  </p:stCondLst>
                                  <p:childTnLst>
                                    <p:set>
                                      <p:cBhvr>
                                        <p:cTn id="75" dur="indefinite"/>
                                        <p:tgtEl>
                                          <p:spTgt spid="23"/>
                                        </p:tgtEl>
                                        <p:attrNameLst>
                                          <p:attrName>style.opacity</p:attrName>
                                        </p:attrNameLst>
                                      </p:cBhvr>
                                      <p:to>
                                        <p:strVal val="0.5"/>
                                      </p:to>
                                    </p:set>
                                    <p:animEffect filter="image" prLst="opacity: 0.5">
                                      <p:cBhvr rctx="IE">
                                        <p:cTn id="76" dur="indefinite"/>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mph" presetSubtype="0" grpId="2" nodeType="clickEffect">
                                  <p:stCondLst>
                                    <p:cond delay="0"/>
                                  </p:stCondLst>
                                  <p:childTnLst>
                                    <p:set>
                                      <p:cBhvr>
                                        <p:cTn id="80" dur="indefinite"/>
                                        <p:tgtEl>
                                          <p:spTgt spid="40"/>
                                        </p:tgtEl>
                                        <p:attrNameLst>
                                          <p:attrName>style.opacity</p:attrName>
                                        </p:attrNameLst>
                                      </p:cBhvr>
                                      <p:to>
                                        <p:strVal val="1"/>
                                      </p:to>
                                    </p:set>
                                    <p:animEffect filter="image" prLst="opacity: 1">
                                      <p:cBhvr rctx="IE">
                                        <p:cTn id="81" dur="indefinite"/>
                                        <p:tgtEl>
                                          <p:spTgt spid="40"/>
                                        </p:tgtEl>
                                      </p:cBhvr>
                                    </p:animEffect>
                                  </p:childTnLst>
                                </p:cTn>
                              </p:par>
                              <p:par>
                                <p:cTn id="82" presetID="9" presetClass="emph" presetSubtype="0" grpId="2" nodeType="withEffect">
                                  <p:stCondLst>
                                    <p:cond delay="0"/>
                                  </p:stCondLst>
                                  <p:childTnLst>
                                    <p:set>
                                      <p:cBhvr>
                                        <p:cTn id="83" dur="indefinite"/>
                                        <p:tgtEl>
                                          <p:spTgt spid="42"/>
                                        </p:tgtEl>
                                        <p:attrNameLst>
                                          <p:attrName>style.opacity</p:attrName>
                                        </p:attrNameLst>
                                      </p:cBhvr>
                                      <p:to>
                                        <p:strVal val="1"/>
                                      </p:to>
                                    </p:set>
                                    <p:animEffect filter="image" prLst="opacity: 1">
                                      <p:cBhvr rctx="IE">
                                        <p:cTn id="84" dur="indefinite"/>
                                        <p:tgtEl>
                                          <p:spTgt spid="42"/>
                                        </p:tgtEl>
                                      </p:cBhvr>
                                    </p:animEffect>
                                  </p:childTnLst>
                                </p:cTn>
                              </p:par>
                              <p:par>
                                <p:cTn id="85" presetID="9" presetClass="emph" presetSubtype="0" grpId="2" nodeType="withEffect">
                                  <p:stCondLst>
                                    <p:cond delay="0"/>
                                  </p:stCondLst>
                                  <p:childTnLst>
                                    <p:set>
                                      <p:cBhvr>
                                        <p:cTn id="86" dur="indefinite"/>
                                        <p:tgtEl>
                                          <p:spTgt spid="13"/>
                                        </p:tgtEl>
                                        <p:attrNameLst>
                                          <p:attrName>style.opacity</p:attrName>
                                        </p:attrNameLst>
                                      </p:cBhvr>
                                      <p:to>
                                        <p:strVal val="1"/>
                                      </p:to>
                                    </p:set>
                                    <p:animEffect filter="image" prLst="opacity: 1">
                                      <p:cBhvr rctx="IE">
                                        <p:cTn id="87" dur="indefinite"/>
                                        <p:tgtEl>
                                          <p:spTgt spid="13"/>
                                        </p:tgtEl>
                                      </p:cBhvr>
                                    </p:animEffect>
                                  </p:childTnLst>
                                </p:cTn>
                              </p:par>
                              <p:par>
                                <p:cTn id="88" presetID="9" presetClass="emph" presetSubtype="0" grpId="2" nodeType="withEffect">
                                  <p:stCondLst>
                                    <p:cond delay="0"/>
                                  </p:stCondLst>
                                  <p:childTnLst>
                                    <p:set>
                                      <p:cBhvr>
                                        <p:cTn id="89" dur="indefinite"/>
                                        <p:tgtEl>
                                          <p:spTgt spid="14"/>
                                        </p:tgtEl>
                                        <p:attrNameLst>
                                          <p:attrName>style.opacity</p:attrName>
                                        </p:attrNameLst>
                                      </p:cBhvr>
                                      <p:to>
                                        <p:strVal val="1"/>
                                      </p:to>
                                    </p:set>
                                    <p:animEffect filter="image" prLst="opacity: 1">
                                      <p:cBhvr rctx="IE">
                                        <p:cTn id="90" dur="indefinite"/>
                                        <p:tgtEl>
                                          <p:spTgt spid="14"/>
                                        </p:tgtEl>
                                      </p:cBhvr>
                                    </p:animEffect>
                                  </p:childTnLst>
                                </p:cTn>
                              </p:par>
                              <p:par>
                                <p:cTn id="91" presetID="9" presetClass="emph" presetSubtype="0" grpId="2" nodeType="withEffect">
                                  <p:stCondLst>
                                    <p:cond delay="0"/>
                                  </p:stCondLst>
                                  <p:childTnLst>
                                    <p:set>
                                      <p:cBhvr>
                                        <p:cTn id="92" dur="indefinite"/>
                                        <p:tgtEl>
                                          <p:spTgt spid="16"/>
                                        </p:tgtEl>
                                        <p:attrNameLst>
                                          <p:attrName>style.opacity</p:attrName>
                                        </p:attrNameLst>
                                      </p:cBhvr>
                                      <p:to>
                                        <p:strVal val="1"/>
                                      </p:to>
                                    </p:set>
                                    <p:animEffect filter="image" prLst="opacity: 1">
                                      <p:cBhvr rctx="IE">
                                        <p:cTn id="93" dur="indefinite"/>
                                        <p:tgtEl>
                                          <p:spTgt spid="16"/>
                                        </p:tgtEl>
                                      </p:cBhvr>
                                    </p:animEffect>
                                  </p:childTnLst>
                                </p:cTn>
                              </p:par>
                              <p:par>
                                <p:cTn id="94" presetID="9" presetClass="emph" presetSubtype="0" grpId="2" nodeType="withEffect">
                                  <p:stCondLst>
                                    <p:cond delay="0"/>
                                  </p:stCondLst>
                                  <p:childTnLst>
                                    <p:set>
                                      <p:cBhvr>
                                        <p:cTn id="95" dur="indefinite"/>
                                        <p:tgtEl>
                                          <p:spTgt spid="17"/>
                                        </p:tgtEl>
                                        <p:attrNameLst>
                                          <p:attrName>style.opacity</p:attrName>
                                        </p:attrNameLst>
                                      </p:cBhvr>
                                      <p:to>
                                        <p:strVal val="1"/>
                                      </p:to>
                                    </p:set>
                                    <p:animEffect filter="image" prLst="opacity: 1">
                                      <p:cBhvr rctx="IE">
                                        <p:cTn id="96" dur="indefinite"/>
                                        <p:tgtEl>
                                          <p:spTgt spid="17"/>
                                        </p:tgtEl>
                                      </p:cBhvr>
                                    </p:animEffect>
                                  </p:childTnLst>
                                </p:cTn>
                              </p:par>
                              <p:par>
                                <p:cTn id="97" presetID="9" presetClass="emph" presetSubtype="0" grpId="2" nodeType="withEffect">
                                  <p:stCondLst>
                                    <p:cond delay="0"/>
                                  </p:stCondLst>
                                  <p:childTnLst>
                                    <p:set>
                                      <p:cBhvr>
                                        <p:cTn id="98" dur="indefinite"/>
                                        <p:tgtEl>
                                          <p:spTgt spid="20"/>
                                        </p:tgtEl>
                                        <p:attrNameLst>
                                          <p:attrName>style.opacity</p:attrName>
                                        </p:attrNameLst>
                                      </p:cBhvr>
                                      <p:to>
                                        <p:strVal val="1"/>
                                      </p:to>
                                    </p:set>
                                    <p:animEffect filter="image" prLst="opacity: 1">
                                      <p:cBhvr rctx="IE">
                                        <p:cTn id="99" dur="indefinite"/>
                                        <p:tgtEl>
                                          <p:spTgt spid="20"/>
                                        </p:tgtEl>
                                      </p:cBhvr>
                                    </p:animEffect>
                                  </p:childTnLst>
                                </p:cTn>
                              </p:par>
                              <p:par>
                                <p:cTn id="100" presetID="9" presetClass="emph" presetSubtype="0" grpId="2" nodeType="withEffect">
                                  <p:stCondLst>
                                    <p:cond delay="0"/>
                                  </p:stCondLst>
                                  <p:childTnLst>
                                    <p:set>
                                      <p:cBhvr>
                                        <p:cTn id="101" dur="indefinite"/>
                                        <p:tgtEl>
                                          <p:spTgt spid="23"/>
                                        </p:tgtEl>
                                        <p:attrNameLst>
                                          <p:attrName>style.opacity</p:attrName>
                                        </p:attrNameLst>
                                      </p:cBhvr>
                                      <p:to>
                                        <p:strVal val="1"/>
                                      </p:to>
                                    </p:set>
                                    <p:animEffect filter="image" prLst="opacity: 1">
                                      <p:cBhvr rctx="IE">
                                        <p:cTn id="102" dur="indefinite"/>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12" presetClass="exit" presetSubtype="8" fill="hold" grpId="3" nodeType="clickEffect">
                                  <p:stCondLst>
                                    <p:cond delay="0"/>
                                  </p:stCondLst>
                                  <p:childTnLst>
                                    <p:anim calcmode="lin" valueType="num">
                                      <p:cBhvr additive="base">
                                        <p:cTn id="106" dur="500"/>
                                        <p:tgtEl>
                                          <p:spTgt spid="40"/>
                                        </p:tgtEl>
                                        <p:attrNameLst>
                                          <p:attrName>ppt_x</p:attrName>
                                        </p:attrNameLst>
                                      </p:cBhvr>
                                      <p:tavLst>
                                        <p:tav tm="0">
                                          <p:val>
                                            <p:strVal val="#ppt_x"/>
                                          </p:val>
                                        </p:tav>
                                        <p:tav tm="100000">
                                          <p:val>
                                            <p:strVal val="#ppt_x-#ppt_w*1.125000"/>
                                          </p:val>
                                        </p:tav>
                                      </p:tavLst>
                                    </p:anim>
                                    <p:animEffect transition="out" filter="wipe(left)">
                                      <p:cBhvr>
                                        <p:cTn id="107" dur="500"/>
                                        <p:tgtEl>
                                          <p:spTgt spid="40"/>
                                        </p:tgtEl>
                                      </p:cBhvr>
                                    </p:animEffect>
                                    <p:set>
                                      <p:cBhvr>
                                        <p:cTn id="108" dur="1" fill="hold">
                                          <p:stCondLst>
                                            <p:cond delay="499"/>
                                          </p:stCondLst>
                                        </p:cTn>
                                        <p:tgtEl>
                                          <p:spTgt spid="40"/>
                                        </p:tgtEl>
                                        <p:attrNameLst>
                                          <p:attrName>style.visibility</p:attrName>
                                        </p:attrNameLst>
                                      </p:cBhvr>
                                      <p:to>
                                        <p:strVal val="hidden"/>
                                      </p:to>
                                    </p:set>
                                  </p:childTnLst>
                                </p:cTn>
                              </p:par>
                              <p:par>
                                <p:cTn id="109" presetID="12" presetClass="exit" presetSubtype="8" fill="hold" grpId="3" nodeType="withEffect">
                                  <p:stCondLst>
                                    <p:cond delay="0"/>
                                  </p:stCondLst>
                                  <p:childTnLst>
                                    <p:anim calcmode="lin" valueType="num">
                                      <p:cBhvr additive="base">
                                        <p:cTn id="110" dur="500"/>
                                        <p:tgtEl>
                                          <p:spTgt spid="42"/>
                                        </p:tgtEl>
                                        <p:attrNameLst>
                                          <p:attrName>ppt_x</p:attrName>
                                        </p:attrNameLst>
                                      </p:cBhvr>
                                      <p:tavLst>
                                        <p:tav tm="0">
                                          <p:val>
                                            <p:strVal val="#ppt_x"/>
                                          </p:val>
                                        </p:tav>
                                        <p:tav tm="100000">
                                          <p:val>
                                            <p:strVal val="#ppt_x-#ppt_w*1.125000"/>
                                          </p:val>
                                        </p:tav>
                                      </p:tavLst>
                                    </p:anim>
                                    <p:animEffect transition="out" filter="wipe(left)">
                                      <p:cBhvr>
                                        <p:cTn id="111" dur="500"/>
                                        <p:tgtEl>
                                          <p:spTgt spid="42"/>
                                        </p:tgtEl>
                                      </p:cBhvr>
                                    </p:animEffect>
                                    <p:set>
                                      <p:cBhvr>
                                        <p:cTn id="112" dur="1" fill="hold">
                                          <p:stCondLst>
                                            <p:cond delay="499"/>
                                          </p:stCondLst>
                                        </p:cTn>
                                        <p:tgtEl>
                                          <p:spTgt spid="42"/>
                                        </p:tgtEl>
                                        <p:attrNameLst>
                                          <p:attrName>style.visibility</p:attrName>
                                        </p:attrNameLst>
                                      </p:cBhvr>
                                      <p:to>
                                        <p:strVal val="hidden"/>
                                      </p:to>
                                    </p:set>
                                  </p:childTnLst>
                                </p:cTn>
                              </p:par>
                              <p:par>
                                <p:cTn id="113" presetID="12" presetClass="exit" presetSubtype="8" fill="hold" grpId="3" nodeType="withEffect">
                                  <p:stCondLst>
                                    <p:cond delay="0"/>
                                  </p:stCondLst>
                                  <p:childTnLst>
                                    <p:anim calcmode="lin" valueType="num">
                                      <p:cBhvr additive="base">
                                        <p:cTn id="114" dur="500"/>
                                        <p:tgtEl>
                                          <p:spTgt spid="13"/>
                                        </p:tgtEl>
                                        <p:attrNameLst>
                                          <p:attrName>ppt_x</p:attrName>
                                        </p:attrNameLst>
                                      </p:cBhvr>
                                      <p:tavLst>
                                        <p:tav tm="0">
                                          <p:val>
                                            <p:strVal val="#ppt_x"/>
                                          </p:val>
                                        </p:tav>
                                        <p:tav tm="100000">
                                          <p:val>
                                            <p:strVal val="#ppt_x-#ppt_w*1.125000"/>
                                          </p:val>
                                        </p:tav>
                                      </p:tavLst>
                                    </p:anim>
                                    <p:animEffect transition="out" filter="wipe(left)">
                                      <p:cBhvr>
                                        <p:cTn id="115" dur="500"/>
                                        <p:tgtEl>
                                          <p:spTgt spid="13"/>
                                        </p:tgtEl>
                                      </p:cBhvr>
                                    </p:animEffect>
                                    <p:set>
                                      <p:cBhvr>
                                        <p:cTn id="116" dur="1" fill="hold">
                                          <p:stCondLst>
                                            <p:cond delay="499"/>
                                          </p:stCondLst>
                                        </p:cTn>
                                        <p:tgtEl>
                                          <p:spTgt spid="13"/>
                                        </p:tgtEl>
                                        <p:attrNameLst>
                                          <p:attrName>style.visibility</p:attrName>
                                        </p:attrNameLst>
                                      </p:cBhvr>
                                      <p:to>
                                        <p:strVal val="hidden"/>
                                      </p:to>
                                    </p:set>
                                  </p:childTnLst>
                                </p:cTn>
                              </p:par>
                              <p:par>
                                <p:cTn id="117" presetID="12" presetClass="exit" presetSubtype="8" fill="hold" grpId="3" nodeType="withEffect">
                                  <p:stCondLst>
                                    <p:cond delay="0"/>
                                  </p:stCondLst>
                                  <p:childTnLst>
                                    <p:anim calcmode="lin" valueType="num">
                                      <p:cBhvr additive="base">
                                        <p:cTn id="118" dur="500"/>
                                        <p:tgtEl>
                                          <p:spTgt spid="14"/>
                                        </p:tgtEl>
                                        <p:attrNameLst>
                                          <p:attrName>ppt_x</p:attrName>
                                        </p:attrNameLst>
                                      </p:cBhvr>
                                      <p:tavLst>
                                        <p:tav tm="0">
                                          <p:val>
                                            <p:strVal val="#ppt_x"/>
                                          </p:val>
                                        </p:tav>
                                        <p:tav tm="100000">
                                          <p:val>
                                            <p:strVal val="#ppt_x-#ppt_w*1.125000"/>
                                          </p:val>
                                        </p:tav>
                                      </p:tavLst>
                                    </p:anim>
                                    <p:animEffect transition="out" filter="wipe(left)">
                                      <p:cBhvr>
                                        <p:cTn id="119" dur="500"/>
                                        <p:tgtEl>
                                          <p:spTgt spid="14"/>
                                        </p:tgtEl>
                                      </p:cBhvr>
                                    </p:animEffect>
                                    <p:set>
                                      <p:cBhvr>
                                        <p:cTn id="120" dur="1" fill="hold">
                                          <p:stCondLst>
                                            <p:cond delay="499"/>
                                          </p:stCondLst>
                                        </p:cTn>
                                        <p:tgtEl>
                                          <p:spTgt spid="14"/>
                                        </p:tgtEl>
                                        <p:attrNameLst>
                                          <p:attrName>style.visibility</p:attrName>
                                        </p:attrNameLst>
                                      </p:cBhvr>
                                      <p:to>
                                        <p:strVal val="hidden"/>
                                      </p:to>
                                    </p:set>
                                  </p:childTnLst>
                                </p:cTn>
                              </p:par>
                              <p:par>
                                <p:cTn id="121" presetID="12" presetClass="exit" presetSubtype="8" fill="hold" grpId="1" nodeType="withEffect">
                                  <p:stCondLst>
                                    <p:cond delay="0"/>
                                  </p:stCondLst>
                                  <p:childTnLst>
                                    <p:anim calcmode="lin" valueType="num">
                                      <p:cBhvr additive="base">
                                        <p:cTn id="122" dur="500"/>
                                        <p:tgtEl>
                                          <p:spTgt spid="18"/>
                                        </p:tgtEl>
                                        <p:attrNameLst>
                                          <p:attrName>ppt_x</p:attrName>
                                        </p:attrNameLst>
                                      </p:cBhvr>
                                      <p:tavLst>
                                        <p:tav tm="0">
                                          <p:val>
                                            <p:strVal val="#ppt_x"/>
                                          </p:val>
                                        </p:tav>
                                        <p:tav tm="100000">
                                          <p:val>
                                            <p:strVal val="#ppt_x-#ppt_w*1.125000"/>
                                          </p:val>
                                        </p:tav>
                                      </p:tavLst>
                                    </p:anim>
                                    <p:animEffect transition="out" filter="wipe(left)">
                                      <p:cBhvr>
                                        <p:cTn id="123" dur="500"/>
                                        <p:tgtEl>
                                          <p:spTgt spid="18"/>
                                        </p:tgtEl>
                                      </p:cBhvr>
                                    </p:animEffect>
                                    <p:set>
                                      <p:cBhvr>
                                        <p:cTn id="124" dur="1" fill="hold">
                                          <p:stCondLst>
                                            <p:cond delay="499"/>
                                          </p:stCondLst>
                                        </p:cTn>
                                        <p:tgtEl>
                                          <p:spTgt spid="18"/>
                                        </p:tgtEl>
                                        <p:attrNameLst>
                                          <p:attrName>style.visibility</p:attrName>
                                        </p:attrNameLst>
                                      </p:cBhvr>
                                      <p:to>
                                        <p:strVal val="hidden"/>
                                      </p:to>
                                    </p:set>
                                  </p:childTnLst>
                                </p:cTn>
                              </p:par>
                              <p:par>
                                <p:cTn id="125" presetID="12" presetClass="exit" presetSubtype="8" fill="hold" grpId="1" nodeType="withEffect">
                                  <p:stCondLst>
                                    <p:cond delay="0"/>
                                  </p:stCondLst>
                                  <p:childTnLst>
                                    <p:anim calcmode="lin" valueType="num">
                                      <p:cBhvr additive="base">
                                        <p:cTn id="126" dur="500"/>
                                        <p:tgtEl>
                                          <p:spTgt spid="19"/>
                                        </p:tgtEl>
                                        <p:attrNameLst>
                                          <p:attrName>ppt_x</p:attrName>
                                        </p:attrNameLst>
                                      </p:cBhvr>
                                      <p:tavLst>
                                        <p:tav tm="0">
                                          <p:val>
                                            <p:strVal val="#ppt_x"/>
                                          </p:val>
                                        </p:tav>
                                        <p:tav tm="100000">
                                          <p:val>
                                            <p:strVal val="#ppt_x-#ppt_w*1.125000"/>
                                          </p:val>
                                        </p:tav>
                                      </p:tavLst>
                                    </p:anim>
                                    <p:animEffect transition="out" filter="wipe(left)">
                                      <p:cBhvr>
                                        <p:cTn id="127" dur="500"/>
                                        <p:tgtEl>
                                          <p:spTgt spid="19"/>
                                        </p:tgtEl>
                                      </p:cBhvr>
                                    </p:animEffect>
                                    <p:set>
                                      <p:cBhvr>
                                        <p:cTn id="128" dur="1" fill="hold">
                                          <p:stCondLst>
                                            <p:cond delay="499"/>
                                          </p:stCondLst>
                                        </p:cTn>
                                        <p:tgtEl>
                                          <p:spTgt spid="19"/>
                                        </p:tgtEl>
                                        <p:attrNameLst>
                                          <p:attrName>style.visibility</p:attrName>
                                        </p:attrNameLst>
                                      </p:cBhvr>
                                      <p:to>
                                        <p:strVal val="hidden"/>
                                      </p:to>
                                    </p:set>
                                  </p:childTnLst>
                                </p:cTn>
                              </p:par>
                              <p:par>
                                <p:cTn id="129" presetID="12" presetClass="exit" presetSubtype="2" fill="hold" grpId="3" nodeType="withEffect">
                                  <p:stCondLst>
                                    <p:cond delay="0"/>
                                  </p:stCondLst>
                                  <p:childTnLst>
                                    <p:anim calcmode="lin" valueType="num">
                                      <p:cBhvr additive="base">
                                        <p:cTn id="130" dur="500"/>
                                        <p:tgtEl>
                                          <p:spTgt spid="16"/>
                                        </p:tgtEl>
                                        <p:attrNameLst>
                                          <p:attrName>ppt_x</p:attrName>
                                        </p:attrNameLst>
                                      </p:cBhvr>
                                      <p:tavLst>
                                        <p:tav tm="0">
                                          <p:val>
                                            <p:strVal val="#ppt_x"/>
                                          </p:val>
                                        </p:tav>
                                        <p:tav tm="100000">
                                          <p:val>
                                            <p:strVal val="#ppt_x+#ppt_w*1.125000"/>
                                          </p:val>
                                        </p:tav>
                                      </p:tavLst>
                                    </p:anim>
                                    <p:animEffect transition="out" filter="wipe(right)">
                                      <p:cBhvr>
                                        <p:cTn id="131" dur="500"/>
                                        <p:tgtEl>
                                          <p:spTgt spid="16"/>
                                        </p:tgtEl>
                                      </p:cBhvr>
                                    </p:animEffect>
                                    <p:set>
                                      <p:cBhvr>
                                        <p:cTn id="132" dur="1" fill="hold">
                                          <p:stCondLst>
                                            <p:cond delay="499"/>
                                          </p:stCondLst>
                                        </p:cTn>
                                        <p:tgtEl>
                                          <p:spTgt spid="16"/>
                                        </p:tgtEl>
                                        <p:attrNameLst>
                                          <p:attrName>style.visibility</p:attrName>
                                        </p:attrNameLst>
                                      </p:cBhvr>
                                      <p:to>
                                        <p:strVal val="hidden"/>
                                      </p:to>
                                    </p:set>
                                  </p:childTnLst>
                                </p:cTn>
                              </p:par>
                              <p:par>
                                <p:cTn id="133" presetID="12" presetClass="exit" presetSubtype="2" fill="hold" grpId="3" nodeType="withEffect">
                                  <p:stCondLst>
                                    <p:cond delay="0"/>
                                  </p:stCondLst>
                                  <p:childTnLst>
                                    <p:anim calcmode="lin" valueType="num">
                                      <p:cBhvr additive="base">
                                        <p:cTn id="134" dur="500"/>
                                        <p:tgtEl>
                                          <p:spTgt spid="17"/>
                                        </p:tgtEl>
                                        <p:attrNameLst>
                                          <p:attrName>ppt_x</p:attrName>
                                        </p:attrNameLst>
                                      </p:cBhvr>
                                      <p:tavLst>
                                        <p:tav tm="0">
                                          <p:val>
                                            <p:strVal val="#ppt_x"/>
                                          </p:val>
                                        </p:tav>
                                        <p:tav tm="100000">
                                          <p:val>
                                            <p:strVal val="#ppt_x+#ppt_w*1.125000"/>
                                          </p:val>
                                        </p:tav>
                                      </p:tavLst>
                                    </p:anim>
                                    <p:animEffect transition="out" filter="wipe(right)">
                                      <p:cBhvr>
                                        <p:cTn id="135" dur="500"/>
                                        <p:tgtEl>
                                          <p:spTgt spid="17"/>
                                        </p:tgtEl>
                                      </p:cBhvr>
                                    </p:animEffect>
                                    <p:set>
                                      <p:cBhvr>
                                        <p:cTn id="136" dur="1" fill="hold">
                                          <p:stCondLst>
                                            <p:cond delay="499"/>
                                          </p:stCondLst>
                                        </p:cTn>
                                        <p:tgtEl>
                                          <p:spTgt spid="17"/>
                                        </p:tgtEl>
                                        <p:attrNameLst>
                                          <p:attrName>style.visibility</p:attrName>
                                        </p:attrNameLst>
                                      </p:cBhvr>
                                      <p:to>
                                        <p:strVal val="hidden"/>
                                      </p:to>
                                    </p:set>
                                  </p:childTnLst>
                                </p:cTn>
                              </p:par>
                              <p:par>
                                <p:cTn id="137" presetID="12" presetClass="exit" presetSubtype="2" fill="hold" grpId="3" nodeType="withEffect">
                                  <p:stCondLst>
                                    <p:cond delay="0"/>
                                  </p:stCondLst>
                                  <p:childTnLst>
                                    <p:anim calcmode="lin" valueType="num">
                                      <p:cBhvr additive="base">
                                        <p:cTn id="138" dur="500"/>
                                        <p:tgtEl>
                                          <p:spTgt spid="20"/>
                                        </p:tgtEl>
                                        <p:attrNameLst>
                                          <p:attrName>ppt_x</p:attrName>
                                        </p:attrNameLst>
                                      </p:cBhvr>
                                      <p:tavLst>
                                        <p:tav tm="0">
                                          <p:val>
                                            <p:strVal val="#ppt_x"/>
                                          </p:val>
                                        </p:tav>
                                        <p:tav tm="100000">
                                          <p:val>
                                            <p:strVal val="#ppt_x+#ppt_w*1.125000"/>
                                          </p:val>
                                        </p:tav>
                                      </p:tavLst>
                                    </p:anim>
                                    <p:animEffect transition="out" filter="wipe(right)">
                                      <p:cBhvr>
                                        <p:cTn id="139" dur="500"/>
                                        <p:tgtEl>
                                          <p:spTgt spid="20"/>
                                        </p:tgtEl>
                                      </p:cBhvr>
                                    </p:animEffect>
                                    <p:set>
                                      <p:cBhvr>
                                        <p:cTn id="140" dur="1" fill="hold">
                                          <p:stCondLst>
                                            <p:cond delay="499"/>
                                          </p:stCondLst>
                                        </p:cTn>
                                        <p:tgtEl>
                                          <p:spTgt spid="20"/>
                                        </p:tgtEl>
                                        <p:attrNameLst>
                                          <p:attrName>style.visibility</p:attrName>
                                        </p:attrNameLst>
                                      </p:cBhvr>
                                      <p:to>
                                        <p:strVal val="hidden"/>
                                      </p:to>
                                    </p:set>
                                  </p:childTnLst>
                                </p:cTn>
                              </p:par>
                              <p:par>
                                <p:cTn id="141" presetID="12" presetClass="exit" presetSubtype="2" fill="hold" grpId="3" nodeType="withEffect">
                                  <p:stCondLst>
                                    <p:cond delay="0"/>
                                  </p:stCondLst>
                                  <p:childTnLst>
                                    <p:anim calcmode="lin" valueType="num">
                                      <p:cBhvr additive="base">
                                        <p:cTn id="142" dur="500"/>
                                        <p:tgtEl>
                                          <p:spTgt spid="23"/>
                                        </p:tgtEl>
                                        <p:attrNameLst>
                                          <p:attrName>ppt_x</p:attrName>
                                        </p:attrNameLst>
                                      </p:cBhvr>
                                      <p:tavLst>
                                        <p:tav tm="0">
                                          <p:val>
                                            <p:strVal val="#ppt_x"/>
                                          </p:val>
                                        </p:tav>
                                        <p:tav tm="100000">
                                          <p:val>
                                            <p:strVal val="#ppt_x+#ppt_w*1.125000"/>
                                          </p:val>
                                        </p:tav>
                                      </p:tavLst>
                                    </p:anim>
                                    <p:animEffect transition="out" filter="wipe(right)">
                                      <p:cBhvr>
                                        <p:cTn id="143" dur="500"/>
                                        <p:tgtEl>
                                          <p:spTgt spid="23"/>
                                        </p:tgtEl>
                                      </p:cBhvr>
                                    </p:animEffect>
                                    <p:set>
                                      <p:cBhvr>
                                        <p:cTn id="144"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40" grpId="0" animBg="1"/>
      <p:bldP spid="40" grpId="1" animBg="1"/>
      <p:bldP spid="40" grpId="2" animBg="1"/>
      <p:bldP spid="40" grpId="3" animBg="1"/>
      <p:bldP spid="42" grpId="0"/>
      <p:bldP spid="42" grpId="1"/>
      <p:bldP spid="42" grpId="2"/>
      <p:bldP spid="42" grpId="3"/>
      <p:bldP spid="13" grpId="0" animBg="1"/>
      <p:bldP spid="13" grpId="1" animBg="1"/>
      <p:bldP spid="13" grpId="2" animBg="1"/>
      <p:bldP spid="13" grpId="3" animBg="1"/>
      <p:bldP spid="14" grpId="0"/>
      <p:bldP spid="14" grpId="1"/>
      <p:bldP spid="14" grpId="2"/>
      <p:bldP spid="14" grpId="3"/>
      <p:bldP spid="16" grpId="0" animBg="1"/>
      <p:bldP spid="16" grpId="1" animBg="1"/>
      <p:bldP spid="16" grpId="2" animBg="1"/>
      <p:bldP spid="16" grpId="3" animBg="1"/>
      <p:bldP spid="17" grpId="0"/>
      <p:bldP spid="17" grpId="1"/>
      <p:bldP spid="17" grpId="2"/>
      <p:bldP spid="17" grpId="3"/>
      <p:bldP spid="18" grpId="0" animBg="1"/>
      <p:bldP spid="18" grpId="1" animBg="1"/>
      <p:bldP spid="19" grpId="0"/>
      <p:bldP spid="19" grpId="1"/>
      <p:bldP spid="20" grpId="0" animBg="1"/>
      <p:bldP spid="20" grpId="1" animBg="1"/>
      <p:bldP spid="20" grpId="2" animBg="1"/>
      <p:bldP spid="20" grpId="3" animBg="1"/>
      <p:bldP spid="23" grpId="0"/>
      <p:bldP spid="23" grpId="1"/>
      <p:bldP spid="23" grpId="2"/>
      <p:bldP spid="23"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87" y="-123092"/>
            <a:ext cx="24450802" cy="13789153"/>
          </a:xfrm>
          <a:prstGeom prst="rect">
            <a:avLst/>
          </a:prstGeom>
          <a:solidFill>
            <a:srgbClr val="002060">
              <a:alpha val="7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180112" y="1251257"/>
            <a:ext cx="14821686" cy="1175706"/>
          </a:xfrm>
          <a:prstGeom prst="rect">
            <a:avLst/>
          </a:prstGeom>
          <a:noFill/>
        </p:spPr>
        <p:txBody>
          <a:bodyPr wrap="none" rtlCol="0">
            <a:spAutoFit/>
          </a:bodyPr>
          <a:lstStyle/>
          <a:p>
            <a:pPr>
              <a:lnSpc>
                <a:spcPct val="80000"/>
              </a:lnSpc>
            </a:pPr>
            <a:r>
              <a:rPr lang="en-US" sz="8800" b="1" dirty="0">
                <a:solidFill>
                  <a:schemeClr val="bg1"/>
                </a:solidFill>
                <a:latin typeface="Lato Black"/>
                <a:cs typeface="Lato Black"/>
              </a:rPr>
              <a:t>Determining the Sample Size</a:t>
            </a:r>
          </a:p>
        </p:txBody>
      </p:sp>
      <p:sp>
        <p:nvSpPr>
          <p:cNvPr id="2" name="TextBox 1">
            <a:extLst>
              <a:ext uri="{FF2B5EF4-FFF2-40B4-BE49-F238E27FC236}">
                <a16:creationId xmlns:a16="http://schemas.microsoft.com/office/drawing/2014/main" id="{C2011099-6264-4AB0-B784-E10C0EFD4FC9}"/>
              </a:ext>
            </a:extLst>
          </p:cNvPr>
          <p:cNvSpPr txBox="1"/>
          <p:nvPr/>
        </p:nvSpPr>
        <p:spPr>
          <a:xfrm>
            <a:off x="3768969" y="2663571"/>
            <a:ext cx="17526000" cy="9325630"/>
          </a:xfrm>
          <a:prstGeom prst="rect">
            <a:avLst/>
          </a:prstGeom>
          <a:noFill/>
        </p:spPr>
        <p:txBody>
          <a:bodyPr wrap="square" rtlCol="0">
            <a:spAutoFit/>
          </a:bodyPr>
          <a:lstStyle/>
          <a:p>
            <a:pPr algn="ctr"/>
            <a:r>
              <a:rPr lang="en-PH" sz="6000" dirty="0">
                <a:solidFill>
                  <a:schemeClr val="bg1"/>
                </a:solidFill>
                <a:latin typeface="+mj-lt"/>
              </a:rPr>
              <a:t>There are a few guidelines that we would suggest with regard to the minimum number of subjects needed. For descriptive studies, we think a sample with a minimum number of 100 is essential. For correlational studies, a sample of at least 50 is deemed necessary to establish the existence of a relationship. For experimental studies, we recommend a minimum of 30 individuals per group</a:t>
            </a:r>
          </a:p>
          <a:p>
            <a:pPr algn="ctr"/>
            <a:endParaRPr lang="en-PH" sz="6000" dirty="0">
              <a:solidFill>
                <a:schemeClr val="bg1"/>
              </a:solidFill>
              <a:latin typeface="+mj-lt"/>
            </a:endParaRPr>
          </a:p>
          <a:p>
            <a:pPr algn="r"/>
            <a:r>
              <a:rPr lang="en-PH" sz="4800" i="1" dirty="0" err="1">
                <a:solidFill>
                  <a:schemeClr val="bg1"/>
                </a:solidFill>
                <a:latin typeface="+mj-lt"/>
              </a:rPr>
              <a:t>Fraenkel</a:t>
            </a:r>
            <a:r>
              <a:rPr lang="en-PH" sz="4800" i="1" dirty="0">
                <a:solidFill>
                  <a:schemeClr val="bg1"/>
                </a:solidFill>
                <a:latin typeface="+mj-lt"/>
              </a:rPr>
              <a:t> &amp; Wallen (2012)</a:t>
            </a:r>
          </a:p>
        </p:txBody>
      </p:sp>
      <p:pic>
        <p:nvPicPr>
          <p:cNvPr id="7" name="Picture 6">
            <a:hlinkClick r:id="rId2" action="ppaction://hlinksldjump"/>
            <a:extLst>
              <a:ext uri="{FF2B5EF4-FFF2-40B4-BE49-F238E27FC236}">
                <a16:creationId xmlns:a16="http://schemas.microsoft.com/office/drawing/2014/main" id="{75B03F81-FB05-4924-9DE7-E6CA56029AA6}"/>
              </a:ext>
            </a:extLst>
          </p:cNvPr>
          <p:cNvPicPr>
            <a:picLocks noChangeAspect="1"/>
          </p:cNvPicPr>
          <p:nvPr/>
        </p:nvPicPr>
        <p:blipFill>
          <a:blip r:embed="rId3"/>
          <a:stretch>
            <a:fillRect/>
          </a:stretch>
        </p:blipFill>
        <p:spPr>
          <a:xfrm>
            <a:off x="18606591" y="11920448"/>
            <a:ext cx="4906884" cy="1524778"/>
          </a:xfrm>
          <a:prstGeom prst="rect">
            <a:avLst/>
          </a:prstGeom>
        </p:spPr>
      </p:pic>
    </p:spTree>
    <p:extLst>
      <p:ext uri="{BB962C8B-B14F-4D97-AF65-F5344CB8AC3E}">
        <p14:creationId xmlns:p14="http://schemas.microsoft.com/office/powerpoint/2010/main" val="21612955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8" descr="tumblr_n4cmkfHsMO1st5lhmo1_1280.jpg">
            <a:extLst>
              <a:ext uri="{FF2B5EF4-FFF2-40B4-BE49-F238E27FC236}">
                <a16:creationId xmlns:a16="http://schemas.microsoft.com/office/drawing/2014/main" id="{F5BC286A-D68B-40A6-9034-9C431638545D}"/>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320" b="7320"/>
          <a:stretch>
            <a:fillRect/>
          </a:stretch>
        </p:blipFill>
        <p:spPr>
          <a:xfrm>
            <a:off x="-3176" y="0"/>
            <a:ext cx="24426546" cy="13716000"/>
          </a:xfrm>
        </p:spPr>
      </p:pic>
      <p:sp>
        <p:nvSpPr>
          <p:cNvPr id="4" name="Rectangle 3">
            <a:extLst>
              <a:ext uri="{FF2B5EF4-FFF2-40B4-BE49-F238E27FC236}">
                <a16:creationId xmlns:a16="http://schemas.microsoft.com/office/drawing/2014/main" id="{AB625837-DC81-42D5-B678-7778D4AEB623}"/>
              </a:ext>
            </a:extLst>
          </p:cNvPr>
          <p:cNvSpPr/>
          <p:nvPr/>
        </p:nvSpPr>
        <p:spPr>
          <a:xfrm>
            <a:off x="-3176" y="0"/>
            <a:ext cx="24380826" cy="13716000"/>
          </a:xfrm>
          <a:prstGeom prst="rect">
            <a:avLst/>
          </a:prstGeom>
          <a:solidFill>
            <a:srgbClr val="2C3744">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262CBB10-1878-40B4-9D80-0E987523908F}"/>
              </a:ext>
            </a:extLst>
          </p:cNvPr>
          <p:cNvGrpSpPr/>
          <p:nvPr/>
        </p:nvGrpSpPr>
        <p:grpSpPr>
          <a:xfrm>
            <a:off x="8887362" y="956606"/>
            <a:ext cx="6653361" cy="1457996"/>
            <a:chOff x="8887362" y="956606"/>
            <a:chExt cx="6653361" cy="1457996"/>
          </a:xfrm>
        </p:grpSpPr>
        <p:sp>
          <p:nvSpPr>
            <p:cNvPr id="6" name="TextBox 5">
              <a:extLst>
                <a:ext uri="{FF2B5EF4-FFF2-40B4-BE49-F238E27FC236}">
                  <a16:creationId xmlns:a16="http://schemas.microsoft.com/office/drawing/2014/main" id="{1365E852-A76A-4666-8F68-6E3166D298B9}"/>
                </a:ext>
              </a:extLst>
            </p:cNvPr>
            <p:cNvSpPr txBox="1"/>
            <p:nvPr/>
          </p:nvSpPr>
          <p:spPr>
            <a:xfrm>
              <a:off x="8887362" y="956606"/>
              <a:ext cx="6603090" cy="978729"/>
            </a:xfrm>
            <a:prstGeom prst="rect">
              <a:avLst/>
            </a:prstGeom>
            <a:noFill/>
          </p:spPr>
          <p:txBody>
            <a:bodyPr wrap="none" rtlCol="0">
              <a:spAutoFit/>
            </a:bodyPr>
            <a:lstStyle/>
            <a:p>
              <a:pPr algn="ctr">
                <a:lnSpc>
                  <a:spcPct val="80000"/>
                </a:lnSpc>
              </a:pPr>
              <a:r>
                <a:rPr lang="en-US" sz="7200" dirty="0">
                  <a:solidFill>
                    <a:schemeClr val="bg1"/>
                  </a:solidFill>
                  <a:latin typeface="Lato Black"/>
                  <a:cs typeface="Lato Black"/>
                </a:rPr>
                <a:t>The Instrument</a:t>
              </a:r>
            </a:p>
          </p:txBody>
        </p:sp>
        <p:sp>
          <p:nvSpPr>
            <p:cNvPr id="7" name="TextBox 6">
              <a:extLst>
                <a:ext uri="{FF2B5EF4-FFF2-40B4-BE49-F238E27FC236}">
                  <a16:creationId xmlns:a16="http://schemas.microsoft.com/office/drawing/2014/main" id="{CAF79D97-5B93-4478-8E30-A30C5F3F577A}"/>
                </a:ext>
              </a:extLst>
            </p:cNvPr>
            <p:cNvSpPr txBox="1"/>
            <p:nvPr/>
          </p:nvSpPr>
          <p:spPr>
            <a:xfrm>
              <a:off x="8960844" y="1879071"/>
              <a:ext cx="6579879" cy="535531"/>
            </a:xfrm>
            <a:prstGeom prst="rect">
              <a:avLst/>
            </a:prstGeom>
            <a:noFill/>
          </p:spPr>
          <p:txBody>
            <a:bodyPr wrap="none" rtlCol="0">
              <a:spAutoFit/>
            </a:bodyPr>
            <a:lstStyle/>
            <a:p>
              <a:pPr algn="ctr">
                <a:lnSpc>
                  <a:spcPct val="80000"/>
                </a:lnSpc>
              </a:pPr>
              <a:r>
                <a:rPr lang="en-US" dirty="0">
                  <a:solidFill>
                    <a:schemeClr val="bg1"/>
                  </a:solidFill>
                  <a:latin typeface="Lato Light"/>
                  <a:cs typeface="Lato Light"/>
                </a:rPr>
                <a:t>The Key to Finding the Answers</a:t>
              </a:r>
            </a:p>
          </p:txBody>
        </p:sp>
      </p:grpSp>
      <p:sp>
        <p:nvSpPr>
          <p:cNvPr id="18" name="Rectangle 17">
            <a:extLst>
              <a:ext uri="{FF2B5EF4-FFF2-40B4-BE49-F238E27FC236}">
                <a16:creationId xmlns:a16="http://schemas.microsoft.com/office/drawing/2014/main" id="{6465B353-C52A-4074-A987-6A2E609C35C5}"/>
              </a:ext>
            </a:extLst>
          </p:cNvPr>
          <p:cNvSpPr/>
          <p:nvPr/>
        </p:nvSpPr>
        <p:spPr>
          <a:xfrm>
            <a:off x="2591049" y="3276103"/>
            <a:ext cx="8500481" cy="2646889"/>
          </a:xfrm>
          <a:prstGeom prst="rect">
            <a:avLst/>
          </a:prstGeom>
        </p:spPr>
        <p:txBody>
          <a:bodyPr wrap="square" lIns="182889" tIns="91445" rIns="182889" bIns="91445">
            <a:spAutoFit/>
          </a:bodyPr>
          <a:lstStyle/>
          <a:p>
            <a:r>
              <a:rPr lang="en-PH" sz="4000" dirty="0">
                <a:solidFill>
                  <a:schemeClr val="bg1"/>
                </a:solidFill>
                <a:cs typeface="Lato Light"/>
              </a:rPr>
              <a:t>This refers to the questionnaire or data gathering tool to be constructed, validated and administered. </a:t>
            </a:r>
          </a:p>
        </p:txBody>
      </p:sp>
      <p:sp>
        <p:nvSpPr>
          <p:cNvPr id="19" name="Rectangle 18">
            <a:extLst>
              <a:ext uri="{FF2B5EF4-FFF2-40B4-BE49-F238E27FC236}">
                <a16:creationId xmlns:a16="http://schemas.microsoft.com/office/drawing/2014/main" id="{E86E5F36-A563-4B24-B4A1-0404819E53EB}"/>
              </a:ext>
            </a:extLst>
          </p:cNvPr>
          <p:cNvSpPr/>
          <p:nvPr/>
        </p:nvSpPr>
        <p:spPr>
          <a:xfrm>
            <a:off x="2591049" y="5959195"/>
            <a:ext cx="8380064" cy="1415782"/>
          </a:xfrm>
          <a:prstGeom prst="rect">
            <a:avLst/>
          </a:prstGeom>
        </p:spPr>
        <p:txBody>
          <a:bodyPr wrap="square" lIns="182889" tIns="91445" rIns="182889" bIns="91445">
            <a:spAutoFit/>
          </a:bodyPr>
          <a:lstStyle/>
          <a:p>
            <a:r>
              <a:rPr lang="en-PH" sz="4000" dirty="0">
                <a:solidFill>
                  <a:schemeClr val="bg1"/>
                </a:solidFill>
                <a:cs typeface="Lato Light"/>
              </a:rPr>
              <a:t>If researcher-made, it must be tested for validity and reliability. </a:t>
            </a:r>
          </a:p>
        </p:txBody>
      </p:sp>
      <p:sp>
        <p:nvSpPr>
          <p:cNvPr id="21" name="Rectangle 20">
            <a:extLst>
              <a:ext uri="{FF2B5EF4-FFF2-40B4-BE49-F238E27FC236}">
                <a16:creationId xmlns:a16="http://schemas.microsoft.com/office/drawing/2014/main" id="{EE96FB3A-12C6-43D0-A08B-953094504399}"/>
              </a:ext>
            </a:extLst>
          </p:cNvPr>
          <p:cNvSpPr/>
          <p:nvPr/>
        </p:nvSpPr>
        <p:spPr>
          <a:xfrm>
            <a:off x="2591049" y="9909789"/>
            <a:ext cx="8282287" cy="2646889"/>
          </a:xfrm>
          <a:prstGeom prst="rect">
            <a:avLst/>
          </a:prstGeom>
        </p:spPr>
        <p:txBody>
          <a:bodyPr wrap="square" lIns="182889" tIns="91445" rIns="182889" bIns="91445">
            <a:spAutoFit/>
          </a:bodyPr>
          <a:lstStyle/>
          <a:p>
            <a:r>
              <a:rPr lang="en-PH" sz="4000" dirty="0">
                <a:solidFill>
                  <a:schemeClr val="bg1"/>
                </a:solidFill>
                <a:cs typeface="Lato Light"/>
              </a:rPr>
              <a:t>The researcher must explain its parts, and how the instrument will be validated. The instrument to be used should be appended.</a:t>
            </a:r>
          </a:p>
        </p:txBody>
      </p:sp>
      <p:sp>
        <p:nvSpPr>
          <p:cNvPr id="23" name="Rectangle 22">
            <a:extLst>
              <a:ext uri="{FF2B5EF4-FFF2-40B4-BE49-F238E27FC236}">
                <a16:creationId xmlns:a16="http://schemas.microsoft.com/office/drawing/2014/main" id="{3850DEFB-58CE-4729-8522-217611769F5B}"/>
              </a:ext>
            </a:extLst>
          </p:cNvPr>
          <p:cNvSpPr/>
          <p:nvPr/>
        </p:nvSpPr>
        <p:spPr>
          <a:xfrm>
            <a:off x="2591049" y="7771793"/>
            <a:ext cx="8380064" cy="2031335"/>
          </a:xfrm>
          <a:prstGeom prst="rect">
            <a:avLst/>
          </a:prstGeom>
        </p:spPr>
        <p:txBody>
          <a:bodyPr wrap="square" lIns="182889" tIns="91445" rIns="182889" bIns="91445">
            <a:spAutoFit/>
          </a:bodyPr>
          <a:lstStyle/>
          <a:p>
            <a:r>
              <a:rPr lang="en-PH" sz="4000" dirty="0">
                <a:solidFill>
                  <a:schemeClr val="bg1"/>
                </a:solidFill>
                <a:cs typeface="Lato Light"/>
              </a:rPr>
              <a:t>If adopted, the student should indicate its description as to its items, scoring and qualification. </a:t>
            </a:r>
          </a:p>
        </p:txBody>
      </p:sp>
      <p:sp>
        <p:nvSpPr>
          <p:cNvPr id="24" name="Oval 23">
            <a:extLst>
              <a:ext uri="{FF2B5EF4-FFF2-40B4-BE49-F238E27FC236}">
                <a16:creationId xmlns:a16="http://schemas.microsoft.com/office/drawing/2014/main" id="{F3A3B63F-5933-46D3-BF5E-FBF7016CF7AF}"/>
              </a:ext>
            </a:extLst>
          </p:cNvPr>
          <p:cNvSpPr/>
          <p:nvPr/>
        </p:nvSpPr>
        <p:spPr>
          <a:xfrm>
            <a:off x="13064179" y="5892131"/>
            <a:ext cx="1150339" cy="1151371"/>
          </a:xfrm>
          <a:prstGeom prst="ellipse">
            <a:avLst/>
          </a:prstGeom>
          <a:solidFill>
            <a:schemeClr val="accent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25" name="TextBox 24">
            <a:extLst>
              <a:ext uri="{FF2B5EF4-FFF2-40B4-BE49-F238E27FC236}">
                <a16:creationId xmlns:a16="http://schemas.microsoft.com/office/drawing/2014/main" id="{3D7B1D79-2859-4753-8B33-C050E031943F}"/>
              </a:ext>
            </a:extLst>
          </p:cNvPr>
          <p:cNvSpPr txBox="1"/>
          <p:nvPr/>
        </p:nvSpPr>
        <p:spPr>
          <a:xfrm>
            <a:off x="13423944" y="2882744"/>
            <a:ext cx="10217452" cy="2554545"/>
          </a:xfrm>
          <a:prstGeom prst="rect">
            <a:avLst/>
          </a:prstGeom>
          <a:noFill/>
        </p:spPr>
        <p:txBody>
          <a:bodyPr wrap="square" rtlCol="0">
            <a:spAutoFit/>
          </a:bodyPr>
          <a:lstStyle/>
          <a:p>
            <a:pPr algn="ctr"/>
            <a:r>
              <a:rPr lang="en-US" sz="4000" dirty="0">
                <a:solidFill>
                  <a:srgbClr val="FFFF00"/>
                </a:solidFill>
                <a:latin typeface="Lato Light"/>
                <a:cs typeface="Lato Light"/>
              </a:rPr>
              <a:t>A </a:t>
            </a:r>
            <a:r>
              <a:rPr lang="en-US" sz="4000" b="1" dirty="0">
                <a:solidFill>
                  <a:srgbClr val="FFFF00"/>
                </a:solidFill>
                <a:latin typeface="Lato Light"/>
                <a:cs typeface="Lato Light"/>
              </a:rPr>
              <a:t>survey questionnaire </a:t>
            </a:r>
            <a:r>
              <a:rPr lang="en-US" sz="4000" dirty="0">
                <a:solidFill>
                  <a:srgbClr val="FFFF00"/>
                </a:solidFill>
                <a:latin typeface="Lato Light"/>
                <a:cs typeface="Lato Light"/>
              </a:rPr>
              <a:t>is a commonly used type of instrument in research that lists questions about a topic with spaces for responses.</a:t>
            </a:r>
            <a:endParaRPr lang="en-US" sz="2400" dirty="0">
              <a:solidFill>
                <a:srgbClr val="FFFF00"/>
              </a:solidFill>
              <a:latin typeface="Lato Light"/>
              <a:cs typeface="Lato Light"/>
            </a:endParaRPr>
          </a:p>
        </p:txBody>
      </p:sp>
      <p:sp>
        <p:nvSpPr>
          <p:cNvPr id="26" name="Oval 25">
            <a:extLst>
              <a:ext uri="{FF2B5EF4-FFF2-40B4-BE49-F238E27FC236}">
                <a16:creationId xmlns:a16="http://schemas.microsoft.com/office/drawing/2014/main" id="{46CE3F63-476C-4A55-91B3-B627D1CAF539}"/>
              </a:ext>
            </a:extLst>
          </p:cNvPr>
          <p:cNvSpPr/>
          <p:nvPr/>
        </p:nvSpPr>
        <p:spPr>
          <a:xfrm>
            <a:off x="13069066" y="7599127"/>
            <a:ext cx="1150339" cy="1151371"/>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27" name="Oval 26">
            <a:extLst>
              <a:ext uri="{FF2B5EF4-FFF2-40B4-BE49-F238E27FC236}">
                <a16:creationId xmlns:a16="http://schemas.microsoft.com/office/drawing/2014/main" id="{7B7A94A4-FA08-4E7F-A8A0-C8C21ED44A31}"/>
              </a:ext>
            </a:extLst>
          </p:cNvPr>
          <p:cNvSpPr/>
          <p:nvPr/>
        </p:nvSpPr>
        <p:spPr>
          <a:xfrm>
            <a:off x="13088600" y="11312051"/>
            <a:ext cx="1150339" cy="1151371"/>
          </a:xfrm>
          <a:prstGeom prst="ellipse">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28" name="Oval 27">
            <a:extLst>
              <a:ext uri="{FF2B5EF4-FFF2-40B4-BE49-F238E27FC236}">
                <a16:creationId xmlns:a16="http://schemas.microsoft.com/office/drawing/2014/main" id="{929A4252-9F8D-4093-B8AD-5888A6C82455}"/>
              </a:ext>
            </a:extLst>
          </p:cNvPr>
          <p:cNvSpPr/>
          <p:nvPr/>
        </p:nvSpPr>
        <p:spPr>
          <a:xfrm>
            <a:off x="18750279" y="5965267"/>
            <a:ext cx="1150339" cy="1151371"/>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29" name="TextBox 28">
            <a:extLst>
              <a:ext uri="{FF2B5EF4-FFF2-40B4-BE49-F238E27FC236}">
                <a16:creationId xmlns:a16="http://schemas.microsoft.com/office/drawing/2014/main" id="{AC1CB591-84B0-4B00-9F3E-595B7B7EB533}"/>
              </a:ext>
            </a:extLst>
          </p:cNvPr>
          <p:cNvSpPr txBox="1"/>
          <p:nvPr/>
        </p:nvSpPr>
        <p:spPr>
          <a:xfrm>
            <a:off x="14491836" y="5829135"/>
            <a:ext cx="3786864" cy="1581972"/>
          </a:xfrm>
          <a:prstGeom prst="rect">
            <a:avLst/>
          </a:prstGeom>
          <a:noFill/>
        </p:spPr>
        <p:txBody>
          <a:bodyPr wrap="square" rtlCol="0">
            <a:spAutoFit/>
          </a:bodyPr>
          <a:lstStyle/>
          <a:p>
            <a:pPr>
              <a:lnSpc>
                <a:spcPct val="110000"/>
              </a:lnSpc>
            </a:pPr>
            <a:r>
              <a:rPr lang="en-US" sz="4000" dirty="0">
                <a:solidFill>
                  <a:schemeClr val="bg1"/>
                </a:solidFill>
                <a:latin typeface="Lato Light"/>
                <a:cs typeface="Lato Light"/>
              </a:rPr>
              <a:t>Yes/No</a:t>
            </a:r>
          </a:p>
          <a:p>
            <a:pPr>
              <a:lnSpc>
                <a:spcPct val="110000"/>
              </a:lnSpc>
            </a:pPr>
            <a:r>
              <a:rPr lang="en-US" sz="2400" dirty="0">
                <a:solidFill>
                  <a:schemeClr val="bg1"/>
                </a:solidFill>
                <a:latin typeface="Lato Light"/>
                <a:cs typeface="Lato Light"/>
              </a:rPr>
              <a:t>Do you consider research to be important?</a:t>
            </a:r>
          </a:p>
        </p:txBody>
      </p:sp>
      <p:sp>
        <p:nvSpPr>
          <p:cNvPr id="30" name="Oval 29">
            <a:extLst>
              <a:ext uri="{FF2B5EF4-FFF2-40B4-BE49-F238E27FC236}">
                <a16:creationId xmlns:a16="http://schemas.microsoft.com/office/drawing/2014/main" id="{E3F31804-3DB2-4811-BD0D-8045F8E1E24B}"/>
              </a:ext>
            </a:extLst>
          </p:cNvPr>
          <p:cNvSpPr/>
          <p:nvPr/>
        </p:nvSpPr>
        <p:spPr>
          <a:xfrm>
            <a:off x="18750279" y="9169399"/>
            <a:ext cx="1150339" cy="1151371"/>
          </a:xfrm>
          <a:prstGeom prst="ellipse">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38" name="Freeform 157">
            <a:extLst>
              <a:ext uri="{FF2B5EF4-FFF2-40B4-BE49-F238E27FC236}">
                <a16:creationId xmlns:a16="http://schemas.microsoft.com/office/drawing/2014/main" id="{372D2677-5DFE-4E14-B348-A74AD964AD6A}"/>
              </a:ext>
            </a:extLst>
          </p:cNvPr>
          <p:cNvSpPr>
            <a:spLocks noEditPoints="1"/>
          </p:cNvSpPr>
          <p:nvPr/>
        </p:nvSpPr>
        <p:spPr bwMode="auto">
          <a:xfrm>
            <a:off x="19069398" y="9461450"/>
            <a:ext cx="512099" cy="567267"/>
          </a:xfrm>
          <a:custGeom>
            <a:avLst/>
            <a:gdLst>
              <a:gd name="T0" fmla="*/ 157786 w 56"/>
              <a:gd name="T1" fmla="*/ 212725 h 62"/>
              <a:gd name="T2" fmla="*/ 34301 w 56"/>
              <a:gd name="T3" fmla="*/ 212725 h 62"/>
              <a:gd name="T4" fmla="*/ 0 w 56"/>
              <a:gd name="T5" fmla="*/ 178415 h 62"/>
              <a:gd name="T6" fmla="*/ 48022 w 56"/>
              <a:gd name="T7" fmla="*/ 99500 h 62"/>
              <a:gd name="T8" fmla="*/ 96044 w 56"/>
              <a:gd name="T9" fmla="*/ 116656 h 62"/>
              <a:gd name="T10" fmla="*/ 144065 w 56"/>
              <a:gd name="T11" fmla="*/ 99500 h 62"/>
              <a:gd name="T12" fmla="*/ 192087 w 56"/>
              <a:gd name="T13" fmla="*/ 178415 h 62"/>
              <a:gd name="T14" fmla="*/ 157786 w 56"/>
              <a:gd name="T15" fmla="*/ 212725 h 62"/>
              <a:gd name="T16" fmla="*/ 96044 w 56"/>
              <a:gd name="T17" fmla="*/ 106363 h 62"/>
              <a:gd name="T18" fmla="*/ 44592 w 56"/>
              <a:gd name="T19" fmla="*/ 54897 h 62"/>
              <a:gd name="T20" fmla="*/ 96044 w 56"/>
              <a:gd name="T21" fmla="*/ 0 h 62"/>
              <a:gd name="T22" fmla="*/ 147495 w 56"/>
              <a:gd name="T23" fmla="*/ 54897 h 62"/>
              <a:gd name="T24" fmla="*/ 96044 w 56"/>
              <a:gd name="T25" fmla="*/ 10636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a:noFill/>
          </a:ln>
        </p:spPr>
        <p:txBody>
          <a:bodyPr lIns="243797" tIns="121899" rIns="243797" bIns="121899"/>
          <a:lstStyle/>
          <a:p>
            <a:endParaRPr lang="en-US">
              <a:solidFill>
                <a:schemeClr val="bg1"/>
              </a:solidFill>
            </a:endParaRPr>
          </a:p>
        </p:txBody>
      </p:sp>
      <p:sp>
        <p:nvSpPr>
          <p:cNvPr id="39" name="TextBox 38">
            <a:extLst>
              <a:ext uri="{FF2B5EF4-FFF2-40B4-BE49-F238E27FC236}">
                <a16:creationId xmlns:a16="http://schemas.microsoft.com/office/drawing/2014/main" id="{39EE521E-1E58-43A0-94FA-7714A08C3FD7}"/>
              </a:ext>
            </a:extLst>
          </p:cNvPr>
          <p:cNvSpPr txBox="1"/>
          <p:nvPr/>
        </p:nvSpPr>
        <p:spPr>
          <a:xfrm>
            <a:off x="14491836" y="7458532"/>
            <a:ext cx="3786864" cy="3613297"/>
          </a:xfrm>
          <a:prstGeom prst="rect">
            <a:avLst/>
          </a:prstGeom>
          <a:noFill/>
        </p:spPr>
        <p:txBody>
          <a:bodyPr wrap="square" rtlCol="0">
            <a:spAutoFit/>
          </a:bodyPr>
          <a:lstStyle/>
          <a:p>
            <a:pPr>
              <a:lnSpc>
                <a:spcPct val="110000"/>
              </a:lnSpc>
            </a:pPr>
            <a:r>
              <a:rPr lang="en-US" sz="4000" dirty="0">
                <a:solidFill>
                  <a:schemeClr val="bg1"/>
                </a:solidFill>
                <a:latin typeface="Lato Light"/>
                <a:cs typeface="Lato Light"/>
              </a:rPr>
              <a:t>Recognition</a:t>
            </a:r>
          </a:p>
          <a:p>
            <a:pPr>
              <a:lnSpc>
                <a:spcPct val="110000"/>
              </a:lnSpc>
            </a:pPr>
            <a:r>
              <a:rPr lang="en-US" sz="2400" dirty="0">
                <a:solidFill>
                  <a:schemeClr val="bg1"/>
                </a:solidFill>
                <a:latin typeface="Lato Light"/>
                <a:cs typeface="Lato Light"/>
              </a:rPr>
              <a:t>Which of the following do you consider in buying a phone?</a:t>
            </a:r>
          </a:p>
          <a:p>
            <a:pPr>
              <a:lnSpc>
                <a:spcPct val="110000"/>
              </a:lnSpc>
            </a:pPr>
            <a:r>
              <a:rPr lang="en-US" sz="2400" dirty="0">
                <a:solidFill>
                  <a:schemeClr val="bg1"/>
                </a:solidFill>
                <a:latin typeface="Lato Light"/>
                <a:cs typeface="Lato Light"/>
              </a:rPr>
              <a:t>___ brand name</a:t>
            </a:r>
          </a:p>
          <a:p>
            <a:pPr>
              <a:lnSpc>
                <a:spcPct val="110000"/>
              </a:lnSpc>
            </a:pPr>
            <a:r>
              <a:rPr lang="en-US" sz="2400" dirty="0">
                <a:solidFill>
                  <a:schemeClr val="bg1"/>
                </a:solidFill>
                <a:latin typeface="Lato Light"/>
                <a:cs typeface="Lato Light"/>
              </a:rPr>
              <a:t>___ price</a:t>
            </a:r>
          </a:p>
          <a:p>
            <a:pPr>
              <a:lnSpc>
                <a:spcPct val="110000"/>
              </a:lnSpc>
            </a:pPr>
            <a:r>
              <a:rPr lang="en-US" sz="2400" dirty="0">
                <a:solidFill>
                  <a:schemeClr val="bg1"/>
                </a:solidFill>
                <a:latin typeface="Lato Light"/>
                <a:cs typeface="Lato Light"/>
              </a:rPr>
              <a:t>___ specs</a:t>
            </a:r>
          </a:p>
          <a:p>
            <a:pPr>
              <a:lnSpc>
                <a:spcPct val="110000"/>
              </a:lnSpc>
            </a:pPr>
            <a:r>
              <a:rPr lang="en-US" sz="2400" dirty="0">
                <a:solidFill>
                  <a:schemeClr val="bg1"/>
                </a:solidFill>
                <a:latin typeface="Lato Light"/>
                <a:cs typeface="Lato Light"/>
              </a:rPr>
              <a:t>___ others, please specify</a:t>
            </a:r>
          </a:p>
        </p:txBody>
      </p:sp>
      <p:sp>
        <p:nvSpPr>
          <p:cNvPr id="40" name="TextBox 39">
            <a:extLst>
              <a:ext uri="{FF2B5EF4-FFF2-40B4-BE49-F238E27FC236}">
                <a16:creationId xmlns:a16="http://schemas.microsoft.com/office/drawing/2014/main" id="{AEECA38E-FA56-45D1-953D-B76D4B3FF070}"/>
              </a:ext>
            </a:extLst>
          </p:cNvPr>
          <p:cNvSpPr txBox="1"/>
          <p:nvPr/>
        </p:nvSpPr>
        <p:spPr>
          <a:xfrm>
            <a:off x="14518383" y="11292477"/>
            <a:ext cx="3786864" cy="1581972"/>
          </a:xfrm>
          <a:prstGeom prst="rect">
            <a:avLst/>
          </a:prstGeom>
          <a:noFill/>
        </p:spPr>
        <p:txBody>
          <a:bodyPr wrap="square" rtlCol="0">
            <a:spAutoFit/>
          </a:bodyPr>
          <a:lstStyle/>
          <a:p>
            <a:pPr>
              <a:lnSpc>
                <a:spcPct val="110000"/>
              </a:lnSpc>
            </a:pPr>
            <a:r>
              <a:rPr lang="en-US" sz="4000" dirty="0">
                <a:solidFill>
                  <a:schemeClr val="bg1"/>
                </a:solidFill>
                <a:latin typeface="Lato Light"/>
                <a:cs typeface="Lato Light"/>
              </a:rPr>
              <a:t>Completion</a:t>
            </a:r>
          </a:p>
          <a:p>
            <a:pPr>
              <a:lnSpc>
                <a:spcPct val="110000"/>
              </a:lnSpc>
            </a:pPr>
            <a:r>
              <a:rPr lang="en-US" sz="2400" dirty="0">
                <a:solidFill>
                  <a:schemeClr val="bg1"/>
                </a:solidFill>
                <a:latin typeface="Lato Light"/>
                <a:cs typeface="Lato Light"/>
              </a:rPr>
              <a:t>When I hear my phone ring, I _____________________</a:t>
            </a:r>
          </a:p>
        </p:txBody>
      </p:sp>
      <p:sp>
        <p:nvSpPr>
          <p:cNvPr id="41" name="TextBox 40">
            <a:extLst>
              <a:ext uri="{FF2B5EF4-FFF2-40B4-BE49-F238E27FC236}">
                <a16:creationId xmlns:a16="http://schemas.microsoft.com/office/drawing/2014/main" id="{D8AA05F2-D4A4-4ADE-902D-55D8A6374598}"/>
              </a:ext>
            </a:extLst>
          </p:cNvPr>
          <p:cNvSpPr txBox="1"/>
          <p:nvPr/>
        </p:nvSpPr>
        <p:spPr>
          <a:xfrm>
            <a:off x="20265706" y="5829135"/>
            <a:ext cx="3786864" cy="3207032"/>
          </a:xfrm>
          <a:prstGeom prst="rect">
            <a:avLst/>
          </a:prstGeom>
          <a:noFill/>
        </p:spPr>
        <p:txBody>
          <a:bodyPr wrap="square" rtlCol="0">
            <a:spAutoFit/>
          </a:bodyPr>
          <a:lstStyle/>
          <a:p>
            <a:pPr>
              <a:lnSpc>
                <a:spcPct val="110000"/>
              </a:lnSpc>
            </a:pPr>
            <a:r>
              <a:rPr lang="en-US" sz="4000" dirty="0">
                <a:solidFill>
                  <a:schemeClr val="bg1"/>
                </a:solidFill>
                <a:latin typeface="Lato Light"/>
                <a:cs typeface="Lato Light"/>
              </a:rPr>
              <a:t>Coding</a:t>
            </a:r>
          </a:p>
          <a:p>
            <a:pPr>
              <a:lnSpc>
                <a:spcPct val="110000"/>
              </a:lnSpc>
            </a:pPr>
            <a:r>
              <a:rPr lang="en-US" sz="2400" dirty="0">
                <a:solidFill>
                  <a:schemeClr val="bg1"/>
                </a:solidFill>
                <a:latin typeface="Lato Light"/>
                <a:cs typeface="Lato Light"/>
              </a:rPr>
              <a:t>I use my phone during class.</a:t>
            </a:r>
          </a:p>
          <a:p>
            <a:pPr>
              <a:lnSpc>
                <a:spcPct val="110000"/>
              </a:lnSpc>
            </a:pPr>
            <a:r>
              <a:rPr lang="en-US" sz="2400" dirty="0">
                <a:solidFill>
                  <a:schemeClr val="bg1"/>
                </a:solidFill>
                <a:latin typeface="Lato Light"/>
                <a:cs typeface="Lato Light"/>
              </a:rPr>
              <a:t>___ 4 Always</a:t>
            </a:r>
          </a:p>
          <a:p>
            <a:pPr>
              <a:lnSpc>
                <a:spcPct val="110000"/>
              </a:lnSpc>
            </a:pPr>
            <a:r>
              <a:rPr lang="en-US" sz="2400" dirty="0">
                <a:solidFill>
                  <a:schemeClr val="bg1"/>
                </a:solidFill>
                <a:latin typeface="Lato Light"/>
                <a:cs typeface="Lato Light"/>
              </a:rPr>
              <a:t>___ 3 Often</a:t>
            </a:r>
          </a:p>
          <a:p>
            <a:pPr>
              <a:lnSpc>
                <a:spcPct val="110000"/>
              </a:lnSpc>
            </a:pPr>
            <a:r>
              <a:rPr lang="en-US" sz="2400" dirty="0">
                <a:solidFill>
                  <a:schemeClr val="bg1"/>
                </a:solidFill>
                <a:latin typeface="Lato Light"/>
                <a:cs typeface="Lato Light"/>
              </a:rPr>
              <a:t>___ 2 Seldom</a:t>
            </a:r>
          </a:p>
          <a:p>
            <a:pPr>
              <a:lnSpc>
                <a:spcPct val="110000"/>
              </a:lnSpc>
            </a:pPr>
            <a:r>
              <a:rPr lang="en-US" sz="2400" dirty="0">
                <a:solidFill>
                  <a:schemeClr val="bg1"/>
                </a:solidFill>
                <a:latin typeface="Lato Light"/>
                <a:cs typeface="Lato Light"/>
              </a:rPr>
              <a:t>___ 1 Never</a:t>
            </a:r>
          </a:p>
        </p:txBody>
      </p:sp>
      <p:sp>
        <p:nvSpPr>
          <p:cNvPr id="42" name="TextBox 41">
            <a:extLst>
              <a:ext uri="{FF2B5EF4-FFF2-40B4-BE49-F238E27FC236}">
                <a16:creationId xmlns:a16="http://schemas.microsoft.com/office/drawing/2014/main" id="{63C42E4F-1C6B-42CF-8632-4DA2B7C13152}"/>
              </a:ext>
            </a:extLst>
          </p:cNvPr>
          <p:cNvSpPr txBox="1"/>
          <p:nvPr/>
        </p:nvSpPr>
        <p:spPr>
          <a:xfrm>
            <a:off x="20264515" y="9117238"/>
            <a:ext cx="3786864" cy="1988237"/>
          </a:xfrm>
          <a:prstGeom prst="rect">
            <a:avLst/>
          </a:prstGeom>
          <a:noFill/>
        </p:spPr>
        <p:txBody>
          <a:bodyPr wrap="square" rtlCol="0">
            <a:spAutoFit/>
          </a:bodyPr>
          <a:lstStyle/>
          <a:p>
            <a:pPr>
              <a:lnSpc>
                <a:spcPct val="110000"/>
              </a:lnSpc>
            </a:pPr>
            <a:r>
              <a:rPr lang="en-US" sz="4000" dirty="0">
                <a:solidFill>
                  <a:schemeClr val="bg1"/>
                </a:solidFill>
                <a:latin typeface="Lato Light"/>
                <a:cs typeface="Lato Light"/>
              </a:rPr>
              <a:t>Subjective</a:t>
            </a:r>
          </a:p>
          <a:p>
            <a:pPr>
              <a:lnSpc>
                <a:spcPct val="110000"/>
              </a:lnSpc>
            </a:pPr>
            <a:r>
              <a:rPr lang="en-US" sz="2400" dirty="0">
                <a:solidFill>
                  <a:schemeClr val="bg1"/>
                </a:solidFill>
                <a:latin typeface="Lato Light"/>
                <a:cs typeface="Lato Light"/>
              </a:rPr>
              <a:t>How do you feel when you leave your phone at home accidentally.</a:t>
            </a:r>
          </a:p>
        </p:txBody>
      </p:sp>
      <p:sp>
        <p:nvSpPr>
          <p:cNvPr id="43" name="TextBox 42">
            <a:extLst>
              <a:ext uri="{FF2B5EF4-FFF2-40B4-BE49-F238E27FC236}">
                <a16:creationId xmlns:a16="http://schemas.microsoft.com/office/drawing/2014/main" id="{022EFB19-0505-482A-B27B-B3C52BAE33AF}"/>
              </a:ext>
            </a:extLst>
          </p:cNvPr>
          <p:cNvSpPr txBox="1"/>
          <p:nvPr/>
        </p:nvSpPr>
        <p:spPr>
          <a:xfrm>
            <a:off x="20265706" y="11313558"/>
            <a:ext cx="3786864" cy="1446550"/>
          </a:xfrm>
          <a:prstGeom prst="rect">
            <a:avLst/>
          </a:prstGeom>
          <a:noFill/>
        </p:spPr>
        <p:txBody>
          <a:bodyPr wrap="square" rtlCol="0">
            <a:spAutoFit/>
          </a:bodyPr>
          <a:lstStyle/>
          <a:p>
            <a:pPr>
              <a:lnSpc>
                <a:spcPct val="110000"/>
              </a:lnSpc>
            </a:pP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ato Light"/>
                <a:cs typeface="Lato Light"/>
              </a:rPr>
              <a:t>TYPES of QUESTIONS</a:t>
            </a:r>
            <a:endParaRPr lang="en-U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ato Light"/>
              <a:cs typeface="Lato Light"/>
            </a:endParaRPr>
          </a:p>
        </p:txBody>
      </p:sp>
      <p:sp>
        <p:nvSpPr>
          <p:cNvPr id="44" name="Freeform 21">
            <a:extLst>
              <a:ext uri="{FF2B5EF4-FFF2-40B4-BE49-F238E27FC236}">
                <a16:creationId xmlns:a16="http://schemas.microsoft.com/office/drawing/2014/main" id="{16868B33-CE91-4290-A531-4B993D54A815}"/>
              </a:ext>
            </a:extLst>
          </p:cNvPr>
          <p:cNvSpPr>
            <a:spLocks noChangeArrowheads="1"/>
          </p:cNvSpPr>
          <p:nvPr/>
        </p:nvSpPr>
        <p:spPr bwMode="auto">
          <a:xfrm>
            <a:off x="13283840" y="6077222"/>
            <a:ext cx="711015" cy="736599"/>
          </a:xfrm>
          <a:custGeom>
            <a:avLst/>
            <a:gdLst>
              <a:gd name="T0" fmla="*/ 309 w 619"/>
              <a:gd name="T1" fmla="*/ 0 h 635"/>
              <a:gd name="T2" fmla="*/ 309 w 619"/>
              <a:gd name="T3" fmla="*/ 0 h 635"/>
              <a:gd name="T4" fmla="*/ 0 w 619"/>
              <a:gd name="T5" fmla="*/ 325 h 635"/>
              <a:gd name="T6" fmla="*/ 309 w 619"/>
              <a:gd name="T7" fmla="*/ 634 h 635"/>
              <a:gd name="T8" fmla="*/ 618 w 619"/>
              <a:gd name="T9" fmla="*/ 325 h 635"/>
              <a:gd name="T10" fmla="*/ 309 w 619"/>
              <a:gd name="T11" fmla="*/ 0 h 635"/>
              <a:gd name="T12" fmla="*/ 309 w 619"/>
              <a:gd name="T13" fmla="*/ 589 h 635"/>
              <a:gd name="T14" fmla="*/ 309 w 619"/>
              <a:gd name="T15" fmla="*/ 589 h 635"/>
              <a:gd name="T16" fmla="*/ 29 w 619"/>
              <a:gd name="T17" fmla="*/ 325 h 635"/>
              <a:gd name="T18" fmla="*/ 309 w 619"/>
              <a:gd name="T19" fmla="*/ 45 h 635"/>
              <a:gd name="T20" fmla="*/ 589 w 619"/>
              <a:gd name="T21" fmla="*/ 325 h 635"/>
              <a:gd name="T22" fmla="*/ 309 w 619"/>
              <a:gd name="T23" fmla="*/ 589 h 635"/>
              <a:gd name="T24" fmla="*/ 427 w 619"/>
              <a:gd name="T25" fmla="*/ 177 h 635"/>
              <a:gd name="T26" fmla="*/ 427 w 619"/>
              <a:gd name="T27" fmla="*/ 177 h 635"/>
              <a:gd name="T28" fmla="*/ 397 w 619"/>
              <a:gd name="T29" fmla="*/ 192 h 635"/>
              <a:gd name="T30" fmla="*/ 280 w 619"/>
              <a:gd name="T31" fmla="*/ 413 h 635"/>
              <a:gd name="T32" fmla="*/ 206 w 619"/>
              <a:gd name="T33" fmla="*/ 339 h 635"/>
              <a:gd name="T34" fmla="*/ 177 w 619"/>
              <a:gd name="T35" fmla="*/ 339 h 635"/>
              <a:gd name="T36" fmla="*/ 177 w 619"/>
              <a:gd name="T37" fmla="*/ 369 h 635"/>
              <a:gd name="T38" fmla="*/ 265 w 619"/>
              <a:gd name="T39" fmla="*/ 457 h 635"/>
              <a:gd name="T40" fmla="*/ 294 w 619"/>
              <a:gd name="T41" fmla="*/ 457 h 635"/>
              <a:gd name="T42" fmla="*/ 441 w 619"/>
              <a:gd name="T43" fmla="*/ 207 h 635"/>
              <a:gd name="T44" fmla="*/ 427 w 619"/>
              <a:gd name="T45" fmla="*/ 1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9" h="635">
                <a:moveTo>
                  <a:pt x="309" y="0"/>
                </a:moveTo>
                <a:lnTo>
                  <a:pt x="309" y="0"/>
                </a:lnTo>
                <a:cubicBezTo>
                  <a:pt x="132" y="0"/>
                  <a:pt x="0" y="148"/>
                  <a:pt x="0" y="325"/>
                </a:cubicBezTo>
                <a:cubicBezTo>
                  <a:pt x="0" y="487"/>
                  <a:pt x="132" y="634"/>
                  <a:pt x="309" y="634"/>
                </a:cubicBezTo>
                <a:cubicBezTo>
                  <a:pt x="486" y="634"/>
                  <a:pt x="618" y="487"/>
                  <a:pt x="618" y="325"/>
                </a:cubicBezTo>
                <a:cubicBezTo>
                  <a:pt x="618" y="148"/>
                  <a:pt x="486" y="0"/>
                  <a:pt x="309" y="0"/>
                </a:cubicBezTo>
                <a:close/>
                <a:moveTo>
                  <a:pt x="309" y="589"/>
                </a:moveTo>
                <a:lnTo>
                  <a:pt x="309" y="589"/>
                </a:lnTo>
                <a:cubicBezTo>
                  <a:pt x="162" y="589"/>
                  <a:pt x="29" y="472"/>
                  <a:pt x="29" y="325"/>
                </a:cubicBezTo>
                <a:cubicBezTo>
                  <a:pt x="29" y="162"/>
                  <a:pt x="162" y="45"/>
                  <a:pt x="309" y="45"/>
                </a:cubicBezTo>
                <a:cubicBezTo>
                  <a:pt x="456" y="45"/>
                  <a:pt x="589" y="162"/>
                  <a:pt x="589" y="325"/>
                </a:cubicBezTo>
                <a:cubicBezTo>
                  <a:pt x="589" y="472"/>
                  <a:pt x="456" y="589"/>
                  <a:pt x="309" y="589"/>
                </a:cubicBezTo>
                <a:close/>
                <a:moveTo>
                  <a:pt x="427" y="177"/>
                </a:moveTo>
                <a:lnTo>
                  <a:pt x="427" y="177"/>
                </a:lnTo>
                <a:cubicBezTo>
                  <a:pt x="412" y="177"/>
                  <a:pt x="412" y="177"/>
                  <a:pt x="397" y="192"/>
                </a:cubicBezTo>
                <a:cubicBezTo>
                  <a:pt x="280" y="413"/>
                  <a:pt x="280" y="413"/>
                  <a:pt x="280" y="413"/>
                </a:cubicBezTo>
                <a:cubicBezTo>
                  <a:pt x="206" y="339"/>
                  <a:pt x="206" y="339"/>
                  <a:pt x="206" y="339"/>
                </a:cubicBezTo>
                <a:cubicBezTo>
                  <a:pt x="191" y="339"/>
                  <a:pt x="191" y="339"/>
                  <a:pt x="177" y="339"/>
                </a:cubicBezTo>
                <a:cubicBezTo>
                  <a:pt x="162" y="354"/>
                  <a:pt x="162" y="369"/>
                  <a:pt x="177" y="369"/>
                </a:cubicBezTo>
                <a:cubicBezTo>
                  <a:pt x="265" y="457"/>
                  <a:pt x="265" y="457"/>
                  <a:pt x="265" y="457"/>
                </a:cubicBezTo>
                <a:cubicBezTo>
                  <a:pt x="280" y="457"/>
                  <a:pt x="280" y="457"/>
                  <a:pt x="294" y="457"/>
                </a:cubicBezTo>
                <a:lnTo>
                  <a:pt x="441" y="207"/>
                </a:lnTo>
                <a:cubicBezTo>
                  <a:pt x="441" y="207"/>
                  <a:pt x="441" y="192"/>
                  <a:pt x="427" y="177"/>
                </a:cubicBezTo>
                <a:close/>
              </a:path>
            </a:pathLst>
          </a:custGeom>
          <a:solidFill>
            <a:schemeClr val="bg1"/>
          </a:solidFill>
          <a:ln>
            <a:noFill/>
          </a:ln>
          <a:effectLst/>
          <a:extLst/>
        </p:spPr>
        <p:txBody>
          <a:bodyPr wrap="none" anchor="ctr"/>
          <a:lstStyle/>
          <a:p>
            <a:pPr>
              <a:defRPr/>
            </a:pPr>
            <a:endParaRPr lang="en-US" dirty="0">
              <a:latin typeface="Lato Light"/>
              <a:ea typeface="+mn-ea"/>
              <a:cs typeface="+mn-cs"/>
            </a:endParaRPr>
          </a:p>
        </p:txBody>
      </p:sp>
      <p:sp>
        <p:nvSpPr>
          <p:cNvPr id="45" name="Freeform 34">
            <a:extLst>
              <a:ext uri="{FF2B5EF4-FFF2-40B4-BE49-F238E27FC236}">
                <a16:creationId xmlns:a16="http://schemas.microsoft.com/office/drawing/2014/main" id="{38E326B8-D350-49C1-8F9E-36F98844B918}"/>
              </a:ext>
            </a:extLst>
          </p:cNvPr>
          <p:cNvSpPr>
            <a:spLocks noChangeArrowheads="1"/>
          </p:cNvSpPr>
          <p:nvPr/>
        </p:nvSpPr>
        <p:spPr bwMode="auto">
          <a:xfrm>
            <a:off x="13347148" y="7876362"/>
            <a:ext cx="596745" cy="596900"/>
          </a:xfrm>
          <a:custGeom>
            <a:avLst/>
            <a:gdLst>
              <a:gd name="T0" fmla="*/ 368 w 516"/>
              <a:gd name="T1" fmla="*/ 265 h 516"/>
              <a:gd name="T2" fmla="*/ 368 w 516"/>
              <a:gd name="T3" fmla="*/ 265 h 516"/>
              <a:gd name="T4" fmla="*/ 486 w 516"/>
              <a:gd name="T5" fmla="*/ 147 h 516"/>
              <a:gd name="T6" fmla="*/ 486 w 516"/>
              <a:gd name="T7" fmla="*/ 44 h 516"/>
              <a:gd name="T8" fmla="*/ 368 w 516"/>
              <a:gd name="T9" fmla="*/ 44 h 516"/>
              <a:gd name="T10" fmla="*/ 265 w 516"/>
              <a:gd name="T11" fmla="*/ 147 h 516"/>
              <a:gd name="T12" fmla="*/ 147 w 516"/>
              <a:gd name="T13" fmla="*/ 44 h 516"/>
              <a:gd name="T14" fmla="*/ 44 w 516"/>
              <a:gd name="T15" fmla="*/ 44 h 516"/>
              <a:gd name="T16" fmla="*/ 44 w 516"/>
              <a:gd name="T17" fmla="*/ 147 h 516"/>
              <a:gd name="T18" fmla="*/ 147 w 516"/>
              <a:gd name="T19" fmla="*/ 265 h 516"/>
              <a:gd name="T20" fmla="*/ 44 w 516"/>
              <a:gd name="T21" fmla="*/ 368 h 516"/>
              <a:gd name="T22" fmla="*/ 44 w 516"/>
              <a:gd name="T23" fmla="*/ 486 h 516"/>
              <a:gd name="T24" fmla="*/ 147 w 516"/>
              <a:gd name="T25" fmla="*/ 486 h 516"/>
              <a:gd name="T26" fmla="*/ 265 w 516"/>
              <a:gd name="T27" fmla="*/ 368 h 516"/>
              <a:gd name="T28" fmla="*/ 368 w 516"/>
              <a:gd name="T29" fmla="*/ 486 h 516"/>
              <a:gd name="T30" fmla="*/ 486 w 516"/>
              <a:gd name="T31" fmla="*/ 486 h 516"/>
              <a:gd name="T32" fmla="*/ 486 w 516"/>
              <a:gd name="T33" fmla="*/ 368 h 516"/>
              <a:gd name="T34" fmla="*/ 368 w 516"/>
              <a:gd name="T35" fmla="*/ 265 h 516"/>
              <a:gd name="T36" fmla="*/ 456 w 516"/>
              <a:gd name="T37" fmla="*/ 456 h 516"/>
              <a:gd name="T38" fmla="*/ 456 w 516"/>
              <a:gd name="T39" fmla="*/ 456 h 516"/>
              <a:gd name="T40" fmla="*/ 398 w 516"/>
              <a:gd name="T41" fmla="*/ 456 h 516"/>
              <a:gd name="T42" fmla="*/ 265 w 516"/>
              <a:gd name="T43" fmla="*/ 309 h 516"/>
              <a:gd name="T44" fmla="*/ 118 w 516"/>
              <a:gd name="T45" fmla="*/ 456 h 516"/>
              <a:gd name="T46" fmla="*/ 59 w 516"/>
              <a:gd name="T47" fmla="*/ 456 h 516"/>
              <a:gd name="T48" fmla="*/ 59 w 516"/>
              <a:gd name="T49" fmla="*/ 398 h 516"/>
              <a:gd name="T50" fmla="*/ 206 w 516"/>
              <a:gd name="T51" fmla="*/ 265 h 516"/>
              <a:gd name="T52" fmla="*/ 59 w 516"/>
              <a:gd name="T53" fmla="*/ 118 h 516"/>
              <a:gd name="T54" fmla="*/ 59 w 516"/>
              <a:gd name="T55" fmla="*/ 59 h 516"/>
              <a:gd name="T56" fmla="*/ 118 w 516"/>
              <a:gd name="T57" fmla="*/ 59 h 516"/>
              <a:gd name="T58" fmla="*/ 265 w 516"/>
              <a:gd name="T59" fmla="*/ 206 h 516"/>
              <a:gd name="T60" fmla="*/ 398 w 516"/>
              <a:gd name="T61" fmla="*/ 59 h 516"/>
              <a:gd name="T62" fmla="*/ 456 w 516"/>
              <a:gd name="T63" fmla="*/ 59 h 516"/>
              <a:gd name="T64" fmla="*/ 456 w 516"/>
              <a:gd name="T65" fmla="*/ 118 h 516"/>
              <a:gd name="T66" fmla="*/ 309 w 516"/>
              <a:gd name="T67" fmla="*/ 265 h 516"/>
              <a:gd name="T68" fmla="*/ 456 w 516"/>
              <a:gd name="T69" fmla="*/ 398 h 516"/>
              <a:gd name="T70" fmla="*/ 456 w 516"/>
              <a:gd name="T71" fmla="*/ 45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6" h="516">
                <a:moveTo>
                  <a:pt x="368" y="265"/>
                </a:moveTo>
                <a:lnTo>
                  <a:pt x="368" y="265"/>
                </a:lnTo>
                <a:cubicBezTo>
                  <a:pt x="486" y="147"/>
                  <a:pt x="486" y="147"/>
                  <a:pt x="486" y="147"/>
                </a:cubicBezTo>
                <a:cubicBezTo>
                  <a:pt x="515" y="118"/>
                  <a:pt x="515" y="73"/>
                  <a:pt x="486" y="44"/>
                </a:cubicBezTo>
                <a:cubicBezTo>
                  <a:pt x="456" y="0"/>
                  <a:pt x="398" y="0"/>
                  <a:pt x="368" y="44"/>
                </a:cubicBezTo>
                <a:cubicBezTo>
                  <a:pt x="265" y="147"/>
                  <a:pt x="265" y="147"/>
                  <a:pt x="265" y="147"/>
                </a:cubicBezTo>
                <a:cubicBezTo>
                  <a:pt x="147" y="44"/>
                  <a:pt x="147" y="44"/>
                  <a:pt x="147" y="44"/>
                </a:cubicBezTo>
                <a:cubicBezTo>
                  <a:pt x="118" y="0"/>
                  <a:pt x="73" y="0"/>
                  <a:pt x="44" y="44"/>
                </a:cubicBezTo>
                <a:cubicBezTo>
                  <a:pt x="0" y="73"/>
                  <a:pt x="0" y="118"/>
                  <a:pt x="44" y="147"/>
                </a:cubicBezTo>
                <a:cubicBezTo>
                  <a:pt x="147" y="265"/>
                  <a:pt x="147" y="265"/>
                  <a:pt x="147" y="265"/>
                </a:cubicBezTo>
                <a:cubicBezTo>
                  <a:pt x="44" y="368"/>
                  <a:pt x="44" y="368"/>
                  <a:pt x="44" y="368"/>
                </a:cubicBezTo>
                <a:cubicBezTo>
                  <a:pt x="0" y="398"/>
                  <a:pt x="0" y="456"/>
                  <a:pt x="44" y="486"/>
                </a:cubicBezTo>
                <a:cubicBezTo>
                  <a:pt x="73" y="515"/>
                  <a:pt x="118" y="515"/>
                  <a:pt x="147" y="486"/>
                </a:cubicBezTo>
                <a:cubicBezTo>
                  <a:pt x="265" y="368"/>
                  <a:pt x="265" y="368"/>
                  <a:pt x="265" y="368"/>
                </a:cubicBezTo>
                <a:cubicBezTo>
                  <a:pt x="368" y="486"/>
                  <a:pt x="368" y="486"/>
                  <a:pt x="368" y="486"/>
                </a:cubicBezTo>
                <a:cubicBezTo>
                  <a:pt x="398" y="515"/>
                  <a:pt x="456" y="515"/>
                  <a:pt x="486" y="486"/>
                </a:cubicBezTo>
                <a:cubicBezTo>
                  <a:pt x="515" y="456"/>
                  <a:pt x="515" y="398"/>
                  <a:pt x="486" y="368"/>
                </a:cubicBezTo>
                <a:lnTo>
                  <a:pt x="368" y="265"/>
                </a:lnTo>
                <a:close/>
                <a:moveTo>
                  <a:pt x="456" y="456"/>
                </a:moveTo>
                <a:lnTo>
                  <a:pt x="456" y="456"/>
                </a:lnTo>
                <a:cubicBezTo>
                  <a:pt x="441" y="471"/>
                  <a:pt x="412" y="471"/>
                  <a:pt x="398" y="456"/>
                </a:cubicBezTo>
                <a:cubicBezTo>
                  <a:pt x="265" y="309"/>
                  <a:pt x="265" y="309"/>
                  <a:pt x="265" y="309"/>
                </a:cubicBezTo>
                <a:cubicBezTo>
                  <a:pt x="118" y="456"/>
                  <a:pt x="118" y="456"/>
                  <a:pt x="118" y="456"/>
                </a:cubicBezTo>
                <a:cubicBezTo>
                  <a:pt x="103" y="471"/>
                  <a:pt x="73" y="471"/>
                  <a:pt x="59" y="456"/>
                </a:cubicBezTo>
                <a:cubicBezTo>
                  <a:pt x="44" y="441"/>
                  <a:pt x="44" y="412"/>
                  <a:pt x="59" y="398"/>
                </a:cubicBezTo>
                <a:cubicBezTo>
                  <a:pt x="206" y="265"/>
                  <a:pt x="206" y="265"/>
                  <a:pt x="206" y="265"/>
                </a:cubicBezTo>
                <a:cubicBezTo>
                  <a:pt x="59" y="118"/>
                  <a:pt x="59" y="118"/>
                  <a:pt x="59" y="118"/>
                </a:cubicBezTo>
                <a:cubicBezTo>
                  <a:pt x="44" y="103"/>
                  <a:pt x="44" y="73"/>
                  <a:pt x="59" y="59"/>
                </a:cubicBezTo>
                <a:cubicBezTo>
                  <a:pt x="73" y="44"/>
                  <a:pt x="103" y="44"/>
                  <a:pt x="118" y="59"/>
                </a:cubicBezTo>
                <a:cubicBezTo>
                  <a:pt x="265" y="206"/>
                  <a:pt x="265" y="206"/>
                  <a:pt x="265" y="206"/>
                </a:cubicBezTo>
                <a:cubicBezTo>
                  <a:pt x="398" y="59"/>
                  <a:pt x="398" y="59"/>
                  <a:pt x="398" y="59"/>
                </a:cubicBezTo>
                <a:cubicBezTo>
                  <a:pt x="412" y="44"/>
                  <a:pt x="441" y="44"/>
                  <a:pt x="456" y="59"/>
                </a:cubicBezTo>
                <a:cubicBezTo>
                  <a:pt x="471" y="73"/>
                  <a:pt x="471" y="103"/>
                  <a:pt x="456" y="118"/>
                </a:cubicBezTo>
                <a:cubicBezTo>
                  <a:pt x="309" y="265"/>
                  <a:pt x="309" y="265"/>
                  <a:pt x="309" y="265"/>
                </a:cubicBezTo>
                <a:cubicBezTo>
                  <a:pt x="456" y="398"/>
                  <a:pt x="456" y="398"/>
                  <a:pt x="456" y="398"/>
                </a:cubicBezTo>
                <a:cubicBezTo>
                  <a:pt x="471" y="412"/>
                  <a:pt x="471" y="441"/>
                  <a:pt x="456" y="456"/>
                </a:cubicBezTo>
                <a:close/>
              </a:path>
            </a:pathLst>
          </a:custGeom>
          <a:solidFill>
            <a:schemeClr val="bg1"/>
          </a:solidFill>
          <a:ln>
            <a:noFill/>
          </a:ln>
          <a:effectLst/>
          <a:extLst/>
        </p:spPr>
        <p:txBody>
          <a:bodyPr wrap="none" anchor="ctr"/>
          <a:lstStyle/>
          <a:p>
            <a:pPr>
              <a:defRPr/>
            </a:pPr>
            <a:endParaRPr lang="en-US" dirty="0">
              <a:latin typeface="Lato Light"/>
              <a:ea typeface="+mn-ea"/>
              <a:cs typeface="+mn-cs"/>
            </a:endParaRPr>
          </a:p>
        </p:txBody>
      </p:sp>
      <p:sp>
        <p:nvSpPr>
          <p:cNvPr id="46" name="Freeform 14">
            <a:extLst>
              <a:ext uri="{FF2B5EF4-FFF2-40B4-BE49-F238E27FC236}">
                <a16:creationId xmlns:a16="http://schemas.microsoft.com/office/drawing/2014/main" id="{FE93A117-FD6E-4ACE-B1E8-6B2DEE23612B}"/>
              </a:ext>
            </a:extLst>
          </p:cNvPr>
          <p:cNvSpPr>
            <a:spLocks noChangeArrowheads="1"/>
          </p:cNvSpPr>
          <p:nvPr/>
        </p:nvSpPr>
        <p:spPr bwMode="auto">
          <a:xfrm>
            <a:off x="13371745" y="11598688"/>
            <a:ext cx="584048" cy="584200"/>
          </a:xfrm>
          <a:custGeom>
            <a:avLst/>
            <a:gdLst>
              <a:gd name="T0" fmla="*/ 75960749 w 609"/>
              <a:gd name="T1" fmla="*/ 63149718 h 609"/>
              <a:gd name="T2" fmla="*/ 39339251 w 609"/>
              <a:gd name="T3" fmla="*/ 78678142 h 609"/>
              <a:gd name="T4" fmla="*/ 2717393 w 609"/>
              <a:gd name="T5" fmla="*/ 63149718 h 609"/>
              <a:gd name="T6" fmla="*/ 0 w 609"/>
              <a:gd name="T7" fmla="*/ 3752694 h 609"/>
              <a:gd name="T8" fmla="*/ 5435146 w 609"/>
              <a:gd name="T9" fmla="*/ 1035300 h 609"/>
              <a:gd name="T10" fmla="*/ 5435146 w 609"/>
              <a:gd name="T11" fmla="*/ 1035300 h 609"/>
              <a:gd name="T12" fmla="*/ 39339251 w 609"/>
              <a:gd name="T13" fmla="*/ 14752129 h 609"/>
              <a:gd name="T14" fmla="*/ 73113853 w 609"/>
              <a:gd name="T15" fmla="*/ 1035300 h 609"/>
              <a:gd name="T16" fmla="*/ 73113853 w 609"/>
              <a:gd name="T17" fmla="*/ 1035300 h 609"/>
              <a:gd name="T18" fmla="*/ 78678142 w 609"/>
              <a:gd name="T19" fmla="*/ 3752694 h 609"/>
              <a:gd name="T20" fmla="*/ 75960749 w 609"/>
              <a:gd name="T21" fmla="*/ 63149718 h 609"/>
              <a:gd name="T22" fmla="*/ 35715700 w 609"/>
              <a:gd name="T23" fmla="*/ 21093073 h 609"/>
              <a:gd name="T24" fmla="*/ 7246742 w 609"/>
              <a:gd name="T25" fmla="*/ 57714571 h 609"/>
              <a:gd name="T26" fmla="*/ 35715700 w 609"/>
              <a:gd name="T27" fmla="*/ 21093073 h 609"/>
              <a:gd name="T28" fmla="*/ 71302258 w 609"/>
              <a:gd name="T29" fmla="*/ 9187840 h 609"/>
              <a:gd name="T30" fmla="*/ 42962442 w 609"/>
              <a:gd name="T31" fmla="*/ 69619805 h 609"/>
              <a:gd name="T32" fmla="*/ 71302258 w 609"/>
              <a:gd name="T33" fmla="*/ 9187840 h 609"/>
              <a:gd name="T34" fmla="*/ 48526731 w 609"/>
              <a:gd name="T35" fmla="*/ 26657363 h 609"/>
              <a:gd name="T36" fmla="*/ 62114417 w 609"/>
              <a:gd name="T37" fmla="*/ 20187276 h 609"/>
              <a:gd name="T38" fmla="*/ 67678707 w 609"/>
              <a:gd name="T39" fmla="*/ 23810467 h 609"/>
              <a:gd name="T40" fmla="*/ 64961313 w 609"/>
              <a:gd name="T41" fmla="*/ 26657363 h 609"/>
              <a:gd name="T42" fmla="*/ 52150282 w 609"/>
              <a:gd name="T43" fmla="*/ 32998307 h 609"/>
              <a:gd name="T44" fmla="*/ 46585633 w 609"/>
              <a:gd name="T45" fmla="*/ 29374756 h 609"/>
              <a:gd name="T46" fmla="*/ 48526731 w 609"/>
              <a:gd name="T47" fmla="*/ 39339251 h 609"/>
              <a:gd name="T48" fmla="*/ 48526731 w 609"/>
              <a:gd name="T49" fmla="*/ 39339251 h 609"/>
              <a:gd name="T50" fmla="*/ 62114417 w 609"/>
              <a:gd name="T51" fmla="*/ 33904105 h 609"/>
              <a:gd name="T52" fmla="*/ 67678707 w 609"/>
              <a:gd name="T53" fmla="*/ 36621498 h 609"/>
              <a:gd name="T54" fmla="*/ 52150282 w 609"/>
              <a:gd name="T55" fmla="*/ 46715136 h 609"/>
              <a:gd name="T56" fmla="*/ 50338687 w 609"/>
              <a:gd name="T57" fmla="*/ 46715136 h 609"/>
              <a:gd name="T58" fmla="*/ 48526731 w 609"/>
              <a:gd name="T59" fmla="*/ 39339251 h 609"/>
              <a:gd name="T60" fmla="*/ 48526731 w 609"/>
              <a:gd name="T61" fmla="*/ 53056080 h 609"/>
              <a:gd name="T62" fmla="*/ 62114417 w 609"/>
              <a:gd name="T63" fmla="*/ 46715136 h 609"/>
              <a:gd name="T64" fmla="*/ 64055516 w 609"/>
              <a:gd name="T65" fmla="*/ 46715136 h 609"/>
              <a:gd name="T66" fmla="*/ 64961313 w 609"/>
              <a:gd name="T67" fmla="*/ 53961878 h 609"/>
              <a:gd name="T68" fmla="*/ 52150282 w 609"/>
              <a:gd name="T69" fmla="*/ 59526167 h 609"/>
              <a:gd name="T70" fmla="*/ 50338687 w 609"/>
              <a:gd name="T71" fmla="*/ 60431965 h 609"/>
              <a:gd name="T72" fmla="*/ 48526731 w 609"/>
              <a:gd name="T73" fmla="*/ 53056080 h 609"/>
              <a:gd name="T74" fmla="*/ 14622627 w 609"/>
              <a:gd name="T75" fmla="*/ 20187276 h 609"/>
              <a:gd name="T76" fmla="*/ 16434582 w 609"/>
              <a:gd name="T77" fmla="*/ 20187276 h 609"/>
              <a:gd name="T78" fmla="*/ 30151411 w 609"/>
              <a:gd name="T79" fmla="*/ 26657363 h 609"/>
              <a:gd name="T80" fmla="*/ 28339815 w 609"/>
              <a:gd name="T81" fmla="*/ 32998307 h 609"/>
              <a:gd name="T82" fmla="*/ 26527860 w 609"/>
              <a:gd name="T83" fmla="*/ 32998307 h 609"/>
              <a:gd name="T84" fmla="*/ 13716829 w 609"/>
              <a:gd name="T85" fmla="*/ 26657363 h 609"/>
              <a:gd name="T86" fmla="*/ 14622627 w 609"/>
              <a:gd name="T87" fmla="*/ 20187276 h 609"/>
              <a:gd name="T88" fmla="*/ 14622627 w 609"/>
              <a:gd name="T89" fmla="*/ 32998307 h 609"/>
              <a:gd name="T90" fmla="*/ 16434582 w 609"/>
              <a:gd name="T91" fmla="*/ 33904105 h 609"/>
              <a:gd name="T92" fmla="*/ 30151411 w 609"/>
              <a:gd name="T93" fmla="*/ 39339251 h 609"/>
              <a:gd name="T94" fmla="*/ 28339815 w 609"/>
              <a:gd name="T95" fmla="*/ 46715136 h 609"/>
              <a:gd name="T96" fmla="*/ 26527860 w 609"/>
              <a:gd name="T97" fmla="*/ 46715136 h 609"/>
              <a:gd name="T98" fmla="*/ 13716829 w 609"/>
              <a:gd name="T99" fmla="*/ 40245049 h 609"/>
              <a:gd name="T100" fmla="*/ 14622627 w 609"/>
              <a:gd name="T101" fmla="*/ 32998307 h 609"/>
              <a:gd name="T102" fmla="*/ 14622627 w 609"/>
              <a:gd name="T103" fmla="*/ 46715136 h 609"/>
              <a:gd name="T104" fmla="*/ 16434582 w 609"/>
              <a:gd name="T105" fmla="*/ 46715136 h 609"/>
              <a:gd name="T106" fmla="*/ 30151411 w 609"/>
              <a:gd name="T107" fmla="*/ 53056080 h 609"/>
              <a:gd name="T108" fmla="*/ 28339815 w 609"/>
              <a:gd name="T109" fmla="*/ 60431965 h 609"/>
              <a:gd name="T110" fmla="*/ 26527860 w 609"/>
              <a:gd name="T111" fmla="*/ 59526167 h 609"/>
              <a:gd name="T112" fmla="*/ 13716829 w 609"/>
              <a:gd name="T113" fmla="*/ 53961878 h 609"/>
              <a:gd name="T114" fmla="*/ 14622627 w 609"/>
              <a:gd name="T115" fmla="*/ 4671513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bg1"/>
          </a:solidFill>
          <a:ln>
            <a:noFill/>
          </a:ln>
          <a:extLst/>
        </p:spPr>
        <p:txBody>
          <a:bodyPr wrap="none" anchor="ctr"/>
          <a:lstStyle/>
          <a:p>
            <a:endParaRPr lang="en-US" dirty="0">
              <a:latin typeface="Lato Light"/>
            </a:endParaRPr>
          </a:p>
        </p:txBody>
      </p:sp>
      <p:sp>
        <p:nvSpPr>
          <p:cNvPr id="47" name="Freeform 59">
            <a:extLst>
              <a:ext uri="{FF2B5EF4-FFF2-40B4-BE49-F238E27FC236}">
                <a16:creationId xmlns:a16="http://schemas.microsoft.com/office/drawing/2014/main" id="{B5E25D7A-E60A-4A2F-B523-1A295A08172F}"/>
              </a:ext>
            </a:extLst>
          </p:cNvPr>
          <p:cNvSpPr>
            <a:spLocks noChangeArrowheads="1"/>
          </p:cNvSpPr>
          <p:nvPr/>
        </p:nvSpPr>
        <p:spPr bwMode="auto">
          <a:xfrm>
            <a:off x="19046120" y="6292383"/>
            <a:ext cx="558654" cy="584200"/>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anchor="ctr"/>
          <a:lstStyle/>
          <a:p>
            <a:endParaRPr lang="en-US" dirty="0">
              <a:latin typeface="Lato Light"/>
            </a:endParaRPr>
          </a:p>
        </p:txBody>
      </p:sp>
      <p:sp>
        <p:nvSpPr>
          <p:cNvPr id="8" name="Rectangle 7">
            <a:extLst>
              <a:ext uri="{FF2B5EF4-FFF2-40B4-BE49-F238E27FC236}">
                <a16:creationId xmlns:a16="http://schemas.microsoft.com/office/drawing/2014/main" id="{8E0B7651-6739-46C2-87B7-0F82876A4095}"/>
              </a:ext>
            </a:extLst>
          </p:cNvPr>
          <p:cNvSpPr/>
          <p:nvPr/>
        </p:nvSpPr>
        <p:spPr>
          <a:xfrm>
            <a:off x="1201257" y="9884029"/>
            <a:ext cx="1315161" cy="1315509"/>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9" name="TextBox 8">
            <a:extLst>
              <a:ext uri="{FF2B5EF4-FFF2-40B4-BE49-F238E27FC236}">
                <a16:creationId xmlns:a16="http://schemas.microsoft.com/office/drawing/2014/main" id="{76934C19-BF45-464D-B8EA-64C514F013A5}"/>
              </a:ext>
            </a:extLst>
          </p:cNvPr>
          <p:cNvSpPr txBox="1"/>
          <p:nvPr/>
        </p:nvSpPr>
        <p:spPr>
          <a:xfrm>
            <a:off x="1289246" y="9807205"/>
            <a:ext cx="1139183" cy="1395256"/>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4</a:t>
            </a:r>
          </a:p>
        </p:txBody>
      </p:sp>
      <p:sp>
        <p:nvSpPr>
          <p:cNvPr id="12" name="Rectangle 11">
            <a:extLst>
              <a:ext uri="{FF2B5EF4-FFF2-40B4-BE49-F238E27FC236}">
                <a16:creationId xmlns:a16="http://schemas.microsoft.com/office/drawing/2014/main" id="{A258D60D-F1B5-4FE2-AD70-660A702B84AE}"/>
              </a:ext>
            </a:extLst>
          </p:cNvPr>
          <p:cNvSpPr/>
          <p:nvPr/>
        </p:nvSpPr>
        <p:spPr>
          <a:xfrm>
            <a:off x="1201257" y="7771793"/>
            <a:ext cx="1315161" cy="1315509"/>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13" name="TextBox 12">
            <a:extLst>
              <a:ext uri="{FF2B5EF4-FFF2-40B4-BE49-F238E27FC236}">
                <a16:creationId xmlns:a16="http://schemas.microsoft.com/office/drawing/2014/main" id="{43D08178-CCA0-4AA9-8803-16EE40A1D747}"/>
              </a:ext>
            </a:extLst>
          </p:cNvPr>
          <p:cNvSpPr txBox="1"/>
          <p:nvPr/>
        </p:nvSpPr>
        <p:spPr>
          <a:xfrm>
            <a:off x="1307368" y="7778097"/>
            <a:ext cx="1102939" cy="1395256"/>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3</a:t>
            </a:r>
          </a:p>
        </p:txBody>
      </p:sp>
      <p:sp>
        <p:nvSpPr>
          <p:cNvPr id="14" name="Rectangle 13">
            <a:extLst>
              <a:ext uri="{FF2B5EF4-FFF2-40B4-BE49-F238E27FC236}">
                <a16:creationId xmlns:a16="http://schemas.microsoft.com/office/drawing/2014/main" id="{312CA490-B08C-4246-88E9-A73EA32E6641}"/>
              </a:ext>
            </a:extLst>
          </p:cNvPr>
          <p:cNvSpPr/>
          <p:nvPr/>
        </p:nvSpPr>
        <p:spPr>
          <a:xfrm>
            <a:off x="1201257" y="5936358"/>
            <a:ext cx="1315161" cy="1315509"/>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15" name="TextBox 14">
            <a:extLst>
              <a:ext uri="{FF2B5EF4-FFF2-40B4-BE49-F238E27FC236}">
                <a16:creationId xmlns:a16="http://schemas.microsoft.com/office/drawing/2014/main" id="{07111D79-3249-41A5-875E-D17DE745F544}"/>
              </a:ext>
            </a:extLst>
          </p:cNvPr>
          <p:cNvSpPr txBox="1"/>
          <p:nvPr/>
        </p:nvSpPr>
        <p:spPr>
          <a:xfrm>
            <a:off x="1307368" y="5907563"/>
            <a:ext cx="1102939" cy="1395256"/>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2</a:t>
            </a:r>
          </a:p>
        </p:txBody>
      </p:sp>
      <p:sp>
        <p:nvSpPr>
          <p:cNvPr id="16" name="Rectangle 15">
            <a:extLst>
              <a:ext uri="{FF2B5EF4-FFF2-40B4-BE49-F238E27FC236}">
                <a16:creationId xmlns:a16="http://schemas.microsoft.com/office/drawing/2014/main" id="{AD7AEF95-881A-4608-BDA0-364470EA9D75}"/>
              </a:ext>
            </a:extLst>
          </p:cNvPr>
          <p:cNvSpPr/>
          <p:nvPr/>
        </p:nvSpPr>
        <p:spPr>
          <a:xfrm>
            <a:off x="1201257" y="3253266"/>
            <a:ext cx="1315161" cy="1315509"/>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17" name="TextBox 16">
            <a:extLst>
              <a:ext uri="{FF2B5EF4-FFF2-40B4-BE49-F238E27FC236}">
                <a16:creationId xmlns:a16="http://schemas.microsoft.com/office/drawing/2014/main" id="{946727B2-7CE3-4E55-8A9B-2F9F34F92E2F}"/>
              </a:ext>
            </a:extLst>
          </p:cNvPr>
          <p:cNvSpPr txBox="1"/>
          <p:nvPr/>
        </p:nvSpPr>
        <p:spPr>
          <a:xfrm>
            <a:off x="1391519" y="3176444"/>
            <a:ext cx="934637" cy="1395253"/>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1</a:t>
            </a:r>
          </a:p>
        </p:txBody>
      </p:sp>
    </p:spTree>
    <p:extLst>
      <p:ext uri="{BB962C8B-B14F-4D97-AF65-F5344CB8AC3E}">
        <p14:creationId xmlns:p14="http://schemas.microsoft.com/office/powerpoint/2010/main" val="27370833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ppt_w</p:attrName>
                                        </p:attrNameLst>
                                      </p:cBhvr>
                                      <p:tavLst>
                                        <p:tav tm="0">
                                          <p:val>
                                            <p:fltVal val="0"/>
                                          </p:val>
                                        </p:tav>
                                        <p:tav tm="100000">
                                          <p:val>
                                            <p:strVal val="#ppt_w"/>
                                          </p:val>
                                        </p:tav>
                                      </p:tavLst>
                                    </p:anim>
                                    <p:anim calcmode="lin" valueType="num">
                                      <p:cBhvr>
                                        <p:cTn id="8" dur="250" fill="hold"/>
                                        <p:tgtEl>
                                          <p:spTgt spid="16"/>
                                        </p:tgtEl>
                                        <p:attrNameLst>
                                          <p:attrName>ppt_h</p:attrName>
                                        </p:attrNameLst>
                                      </p:cBhvr>
                                      <p:tavLst>
                                        <p:tav tm="0">
                                          <p:val>
                                            <p:fltVal val="0"/>
                                          </p:val>
                                        </p:tav>
                                        <p:tav tm="100000">
                                          <p:val>
                                            <p:strVal val="#ppt_h"/>
                                          </p:val>
                                        </p:tav>
                                      </p:tavLst>
                                    </p:anim>
                                    <p:animEffect transition="in" filter="fade">
                                      <p:cBhvr>
                                        <p:cTn id="9" dur="25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250" fill="hold"/>
                                        <p:tgtEl>
                                          <p:spTgt spid="17"/>
                                        </p:tgtEl>
                                        <p:attrNameLst>
                                          <p:attrName>ppt_w</p:attrName>
                                        </p:attrNameLst>
                                      </p:cBhvr>
                                      <p:tavLst>
                                        <p:tav tm="0">
                                          <p:val>
                                            <p:fltVal val="0"/>
                                          </p:val>
                                        </p:tav>
                                        <p:tav tm="100000">
                                          <p:val>
                                            <p:strVal val="#ppt_w"/>
                                          </p:val>
                                        </p:tav>
                                      </p:tavLst>
                                    </p:anim>
                                    <p:anim calcmode="lin" valueType="num">
                                      <p:cBhvr>
                                        <p:cTn id="13" dur="250" fill="hold"/>
                                        <p:tgtEl>
                                          <p:spTgt spid="17"/>
                                        </p:tgtEl>
                                        <p:attrNameLst>
                                          <p:attrName>ppt_h</p:attrName>
                                        </p:attrNameLst>
                                      </p:cBhvr>
                                      <p:tavLst>
                                        <p:tav tm="0">
                                          <p:val>
                                            <p:fltVal val="0"/>
                                          </p:val>
                                        </p:tav>
                                        <p:tav tm="100000">
                                          <p:val>
                                            <p:strVal val="#ppt_h"/>
                                          </p:val>
                                        </p:tav>
                                      </p:tavLst>
                                    </p:anim>
                                    <p:animEffect transition="in" filter="fade">
                                      <p:cBhvr>
                                        <p:cTn id="14" dur="250"/>
                                        <p:tgtEl>
                                          <p:spTgt spid="17"/>
                                        </p:tgtEl>
                                      </p:cBhvr>
                                    </p:animEffect>
                                  </p:childTnLst>
                                </p:cTn>
                              </p:par>
                            </p:childTnLst>
                          </p:cTn>
                        </p:par>
                        <p:par>
                          <p:cTn id="15" fill="hold">
                            <p:stCondLst>
                              <p:cond delay="250"/>
                            </p:stCondLst>
                            <p:childTnLst>
                              <p:par>
                                <p:cTn id="16" presetID="1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250"/>
                                        <p:tgtEl>
                                          <p:spTgt spid="18"/>
                                        </p:tgtEl>
                                        <p:attrNameLst>
                                          <p:attrName>ppt_x</p:attrName>
                                        </p:attrNameLst>
                                      </p:cBhvr>
                                      <p:tavLst>
                                        <p:tav tm="0">
                                          <p:val>
                                            <p:strVal val="#ppt_x-#ppt_w*1.125000"/>
                                          </p:val>
                                        </p:tav>
                                        <p:tav tm="100000">
                                          <p:val>
                                            <p:strVal val="#ppt_x"/>
                                          </p:val>
                                        </p:tav>
                                      </p:tavLst>
                                    </p:anim>
                                    <p:animEffect transition="in" filter="wipe(right)">
                                      <p:cBhvr>
                                        <p:cTn id="19" dur="25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250" fill="hold"/>
                                        <p:tgtEl>
                                          <p:spTgt spid="14"/>
                                        </p:tgtEl>
                                        <p:attrNameLst>
                                          <p:attrName>ppt_w</p:attrName>
                                        </p:attrNameLst>
                                      </p:cBhvr>
                                      <p:tavLst>
                                        <p:tav tm="0">
                                          <p:val>
                                            <p:fltVal val="0"/>
                                          </p:val>
                                        </p:tav>
                                        <p:tav tm="100000">
                                          <p:val>
                                            <p:strVal val="#ppt_w"/>
                                          </p:val>
                                        </p:tav>
                                      </p:tavLst>
                                    </p:anim>
                                    <p:anim calcmode="lin" valueType="num">
                                      <p:cBhvr>
                                        <p:cTn id="25" dur="250" fill="hold"/>
                                        <p:tgtEl>
                                          <p:spTgt spid="14"/>
                                        </p:tgtEl>
                                        <p:attrNameLst>
                                          <p:attrName>ppt_h</p:attrName>
                                        </p:attrNameLst>
                                      </p:cBhvr>
                                      <p:tavLst>
                                        <p:tav tm="0">
                                          <p:val>
                                            <p:fltVal val="0"/>
                                          </p:val>
                                        </p:tav>
                                        <p:tav tm="100000">
                                          <p:val>
                                            <p:strVal val="#ppt_h"/>
                                          </p:val>
                                        </p:tav>
                                      </p:tavLst>
                                    </p:anim>
                                    <p:animEffect transition="in" filter="fade">
                                      <p:cBhvr>
                                        <p:cTn id="26" dur="250"/>
                                        <p:tgtEl>
                                          <p:spTgt spid="1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250" fill="hold"/>
                                        <p:tgtEl>
                                          <p:spTgt spid="15"/>
                                        </p:tgtEl>
                                        <p:attrNameLst>
                                          <p:attrName>ppt_w</p:attrName>
                                        </p:attrNameLst>
                                      </p:cBhvr>
                                      <p:tavLst>
                                        <p:tav tm="0">
                                          <p:val>
                                            <p:fltVal val="0"/>
                                          </p:val>
                                        </p:tav>
                                        <p:tav tm="100000">
                                          <p:val>
                                            <p:strVal val="#ppt_w"/>
                                          </p:val>
                                        </p:tav>
                                      </p:tavLst>
                                    </p:anim>
                                    <p:anim calcmode="lin" valueType="num">
                                      <p:cBhvr>
                                        <p:cTn id="30" dur="250" fill="hold"/>
                                        <p:tgtEl>
                                          <p:spTgt spid="15"/>
                                        </p:tgtEl>
                                        <p:attrNameLst>
                                          <p:attrName>ppt_h</p:attrName>
                                        </p:attrNameLst>
                                      </p:cBhvr>
                                      <p:tavLst>
                                        <p:tav tm="0">
                                          <p:val>
                                            <p:fltVal val="0"/>
                                          </p:val>
                                        </p:tav>
                                        <p:tav tm="100000">
                                          <p:val>
                                            <p:strVal val="#ppt_h"/>
                                          </p:val>
                                        </p:tav>
                                      </p:tavLst>
                                    </p:anim>
                                    <p:animEffect transition="in" filter="fade">
                                      <p:cBhvr>
                                        <p:cTn id="31" dur="250"/>
                                        <p:tgtEl>
                                          <p:spTgt spid="15"/>
                                        </p:tgtEl>
                                      </p:cBhvr>
                                    </p:animEffect>
                                  </p:childTnLst>
                                </p:cTn>
                              </p:par>
                            </p:childTnLst>
                          </p:cTn>
                        </p:par>
                        <p:par>
                          <p:cTn id="32" fill="hold">
                            <p:stCondLst>
                              <p:cond delay="250"/>
                            </p:stCondLst>
                            <p:childTnLst>
                              <p:par>
                                <p:cTn id="33" presetID="1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250"/>
                                        <p:tgtEl>
                                          <p:spTgt spid="19"/>
                                        </p:tgtEl>
                                        <p:attrNameLst>
                                          <p:attrName>ppt_x</p:attrName>
                                        </p:attrNameLst>
                                      </p:cBhvr>
                                      <p:tavLst>
                                        <p:tav tm="0">
                                          <p:val>
                                            <p:strVal val="#ppt_x-#ppt_w*1.125000"/>
                                          </p:val>
                                        </p:tav>
                                        <p:tav tm="100000">
                                          <p:val>
                                            <p:strVal val="#ppt_x"/>
                                          </p:val>
                                        </p:tav>
                                      </p:tavLst>
                                    </p:anim>
                                    <p:animEffect transition="in" filter="wipe(right)">
                                      <p:cBhvr>
                                        <p:cTn id="36" dur="25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250" fill="hold"/>
                                        <p:tgtEl>
                                          <p:spTgt spid="12"/>
                                        </p:tgtEl>
                                        <p:attrNameLst>
                                          <p:attrName>ppt_w</p:attrName>
                                        </p:attrNameLst>
                                      </p:cBhvr>
                                      <p:tavLst>
                                        <p:tav tm="0">
                                          <p:val>
                                            <p:fltVal val="0"/>
                                          </p:val>
                                        </p:tav>
                                        <p:tav tm="100000">
                                          <p:val>
                                            <p:strVal val="#ppt_w"/>
                                          </p:val>
                                        </p:tav>
                                      </p:tavLst>
                                    </p:anim>
                                    <p:anim calcmode="lin" valueType="num">
                                      <p:cBhvr>
                                        <p:cTn id="42" dur="250" fill="hold"/>
                                        <p:tgtEl>
                                          <p:spTgt spid="12"/>
                                        </p:tgtEl>
                                        <p:attrNameLst>
                                          <p:attrName>ppt_h</p:attrName>
                                        </p:attrNameLst>
                                      </p:cBhvr>
                                      <p:tavLst>
                                        <p:tav tm="0">
                                          <p:val>
                                            <p:fltVal val="0"/>
                                          </p:val>
                                        </p:tav>
                                        <p:tav tm="100000">
                                          <p:val>
                                            <p:strVal val="#ppt_h"/>
                                          </p:val>
                                        </p:tav>
                                      </p:tavLst>
                                    </p:anim>
                                    <p:animEffect transition="in" filter="fade">
                                      <p:cBhvr>
                                        <p:cTn id="43" dur="25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250" fill="hold"/>
                                        <p:tgtEl>
                                          <p:spTgt spid="13"/>
                                        </p:tgtEl>
                                        <p:attrNameLst>
                                          <p:attrName>ppt_w</p:attrName>
                                        </p:attrNameLst>
                                      </p:cBhvr>
                                      <p:tavLst>
                                        <p:tav tm="0">
                                          <p:val>
                                            <p:fltVal val="0"/>
                                          </p:val>
                                        </p:tav>
                                        <p:tav tm="100000">
                                          <p:val>
                                            <p:strVal val="#ppt_w"/>
                                          </p:val>
                                        </p:tav>
                                      </p:tavLst>
                                    </p:anim>
                                    <p:anim calcmode="lin" valueType="num">
                                      <p:cBhvr>
                                        <p:cTn id="47" dur="250" fill="hold"/>
                                        <p:tgtEl>
                                          <p:spTgt spid="13"/>
                                        </p:tgtEl>
                                        <p:attrNameLst>
                                          <p:attrName>ppt_h</p:attrName>
                                        </p:attrNameLst>
                                      </p:cBhvr>
                                      <p:tavLst>
                                        <p:tav tm="0">
                                          <p:val>
                                            <p:fltVal val="0"/>
                                          </p:val>
                                        </p:tav>
                                        <p:tav tm="100000">
                                          <p:val>
                                            <p:strVal val="#ppt_h"/>
                                          </p:val>
                                        </p:tav>
                                      </p:tavLst>
                                    </p:anim>
                                    <p:animEffect transition="in" filter="fade">
                                      <p:cBhvr>
                                        <p:cTn id="48" dur="250"/>
                                        <p:tgtEl>
                                          <p:spTgt spid="13"/>
                                        </p:tgtEl>
                                      </p:cBhvr>
                                    </p:animEffect>
                                  </p:childTnLst>
                                </p:cTn>
                              </p:par>
                            </p:childTnLst>
                          </p:cTn>
                        </p:par>
                        <p:par>
                          <p:cTn id="49" fill="hold">
                            <p:stCondLst>
                              <p:cond delay="250"/>
                            </p:stCondLst>
                            <p:childTnLst>
                              <p:par>
                                <p:cTn id="50" presetID="12" presetClass="entr" presetSubtype="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250"/>
                                        <p:tgtEl>
                                          <p:spTgt spid="23"/>
                                        </p:tgtEl>
                                        <p:attrNameLst>
                                          <p:attrName>ppt_x</p:attrName>
                                        </p:attrNameLst>
                                      </p:cBhvr>
                                      <p:tavLst>
                                        <p:tav tm="0">
                                          <p:val>
                                            <p:strVal val="#ppt_x-#ppt_w*1.125000"/>
                                          </p:val>
                                        </p:tav>
                                        <p:tav tm="100000">
                                          <p:val>
                                            <p:strVal val="#ppt_x"/>
                                          </p:val>
                                        </p:tav>
                                      </p:tavLst>
                                    </p:anim>
                                    <p:animEffect transition="in" filter="wipe(right)">
                                      <p:cBhvr>
                                        <p:cTn id="53" dur="25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250" fill="hold"/>
                                        <p:tgtEl>
                                          <p:spTgt spid="8"/>
                                        </p:tgtEl>
                                        <p:attrNameLst>
                                          <p:attrName>ppt_w</p:attrName>
                                        </p:attrNameLst>
                                      </p:cBhvr>
                                      <p:tavLst>
                                        <p:tav tm="0">
                                          <p:val>
                                            <p:fltVal val="0"/>
                                          </p:val>
                                        </p:tav>
                                        <p:tav tm="100000">
                                          <p:val>
                                            <p:strVal val="#ppt_w"/>
                                          </p:val>
                                        </p:tav>
                                      </p:tavLst>
                                    </p:anim>
                                    <p:anim calcmode="lin" valueType="num">
                                      <p:cBhvr>
                                        <p:cTn id="59" dur="250" fill="hold"/>
                                        <p:tgtEl>
                                          <p:spTgt spid="8"/>
                                        </p:tgtEl>
                                        <p:attrNameLst>
                                          <p:attrName>ppt_h</p:attrName>
                                        </p:attrNameLst>
                                      </p:cBhvr>
                                      <p:tavLst>
                                        <p:tav tm="0">
                                          <p:val>
                                            <p:fltVal val="0"/>
                                          </p:val>
                                        </p:tav>
                                        <p:tav tm="100000">
                                          <p:val>
                                            <p:strVal val="#ppt_h"/>
                                          </p:val>
                                        </p:tav>
                                      </p:tavLst>
                                    </p:anim>
                                    <p:animEffect transition="in" filter="fade">
                                      <p:cBhvr>
                                        <p:cTn id="60" dur="250"/>
                                        <p:tgtEl>
                                          <p:spTgt spid="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250" fill="hold"/>
                                        <p:tgtEl>
                                          <p:spTgt spid="9"/>
                                        </p:tgtEl>
                                        <p:attrNameLst>
                                          <p:attrName>ppt_w</p:attrName>
                                        </p:attrNameLst>
                                      </p:cBhvr>
                                      <p:tavLst>
                                        <p:tav tm="0">
                                          <p:val>
                                            <p:fltVal val="0"/>
                                          </p:val>
                                        </p:tav>
                                        <p:tav tm="100000">
                                          <p:val>
                                            <p:strVal val="#ppt_w"/>
                                          </p:val>
                                        </p:tav>
                                      </p:tavLst>
                                    </p:anim>
                                    <p:anim calcmode="lin" valueType="num">
                                      <p:cBhvr>
                                        <p:cTn id="64" dur="250" fill="hold"/>
                                        <p:tgtEl>
                                          <p:spTgt spid="9"/>
                                        </p:tgtEl>
                                        <p:attrNameLst>
                                          <p:attrName>ppt_h</p:attrName>
                                        </p:attrNameLst>
                                      </p:cBhvr>
                                      <p:tavLst>
                                        <p:tav tm="0">
                                          <p:val>
                                            <p:fltVal val="0"/>
                                          </p:val>
                                        </p:tav>
                                        <p:tav tm="100000">
                                          <p:val>
                                            <p:strVal val="#ppt_h"/>
                                          </p:val>
                                        </p:tav>
                                      </p:tavLst>
                                    </p:anim>
                                    <p:animEffect transition="in" filter="fade">
                                      <p:cBhvr>
                                        <p:cTn id="65" dur="250"/>
                                        <p:tgtEl>
                                          <p:spTgt spid="9"/>
                                        </p:tgtEl>
                                      </p:cBhvr>
                                    </p:animEffect>
                                  </p:childTnLst>
                                </p:cTn>
                              </p:par>
                            </p:childTnLst>
                          </p:cTn>
                        </p:par>
                        <p:par>
                          <p:cTn id="66" fill="hold">
                            <p:stCondLst>
                              <p:cond delay="250"/>
                            </p:stCondLst>
                            <p:childTnLst>
                              <p:par>
                                <p:cTn id="67" presetID="12" presetClass="entr" presetSubtype="8"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250"/>
                                        <p:tgtEl>
                                          <p:spTgt spid="21"/>
                                        </p:tgtEl>
                                        <p:attrNameLst>
                                          <p:attrName>ppt_x</p:attrName>
                                        </p:attrNameLst>
                                      </p:cBhvr>
                                      <p:tavLst>
                                        <p:tav tm="0">
                                          <p:val>
                                            <p:strVal val="#ppt_x-#ppt_w*1.125000"/>
                                          </p:val>
                                        </p:tav>
                                        <p:tav tm="100000">
                                          <p:val>
                                            <p:strVal val="#ppt_x"/>
                                          </p:val>
                                        </p:tav>
                                      </p:tavLst>
                                    </p:anim>
                                    <p:animEffect transition="in" filter="wipe(right)">
                                      <p:cBhvr>
                                        <p:cTn id="70" dur="25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p:cTn id="90" dur="500" fill="hold"/>
                                        <p:tgtEl>
                                          <p:spTgt spid="44"/>
                                        </p:tgtEl>
                                        <p:attrNameLst>
                                          <p:attrName>ppt_w</p:attrName>
                                        </p:attrNameLst>
                                      </p:cBhvr>
                                      <p:tavLst>
                                        <p:tav tm="0">
                                          <p:val>
                                            <p:fltVal val="0"/>
                                          </p:val>
                                        </p:tav>
                                        <p:tav tm="100000">
                                          <p:val>
                                            <p:strVal val="#ppt_w"/>
                                          </p:val>
                                        </p:tav>
                                      </p:tavLst>
                                    </p:anim>
                                    <p:anim calcmode="lin" valueType="num">
                                      <p:cBhvr>
                                        <p:cTn id="91" dur="500" fill="hold"/>
                                        <p:tgtEl>
                                          <p:spTgt spid="44"/>
                                        </p:tgtEl>
                                        <p:attrNameLst>
                                          <p:attrName>ppt_h</p:attrName>
                                        </p:attrNameLst>
                                      </p:cBhvr>
                                      <p:tavLst>
                                        <p:tav tm="0">
                                          <p:val>
                                            <p:fltVal val="0"/>
                                          </p:val>
                                        </p:tav>
                                        <p:tav tm="100000">
                                          <p:val>
                                            <p:strVal val="#ppt_h"/>
                                          </p:val>
                                        </p:tav>
                                      </p:tavLst>
                                    </p:anim>
                                    <p:animEffect transition="in" filter="fade">
                                      <p:cBhvr>
                                        <p:cTn id="92" dur="500"/>
                                        <p:tgtEl>
                                          <p:spTgt spid="44"/>
                                        </p:tgtEl>
                                      </p:cBhvr>
                                    </p:animEffect>
                                  </p:childTnLst>
                                </p:cTn>
                              </p:par>
                            </p:childTnLst>
                          </p:cTn>
                        </p:par>
                        <p:par>
                          <p:cTn id="93" fill="hold">
                            <p:stCondLst>
                              <p:cond delay="500"/>
                            </p:stCondLst>
                            <p:childTnLst>
                              <p:par>
                                <p:cTn id="94" presetID="12" presetClass="entr" presetSubtype="8" fill="hold" grpId="0" nodeType="afterEffect">
                                  <p:stCondLst>
                                    <p:cond delay="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500"/>
                                        <p:tgtEl>
                                          <p:spTgt spid="29"/>
                                        </p:tgtEl>
                                        <p:attrNameLst>
                                          <p:attrName>ppt_x</p:attrName>
                                        </p:attrNameLst>
                                      </p:cBhvr>
                                      <p:tavLst>
                                        <p:tav tm="0">
                                          <p:val>
                                            <p:strVal val="#ppt_x-#ppt_w*1.125000"/>
                                          </p:val>
                                        </p:tav>
                                        <p:tav tm="100000">
                                          <p:val>
                                            <p:strVal val="#ppt_x"/>
                                          </p:val>
                                        </p:tav>
                                      </p:tavLst>
                                    </p:anim>
                                    <p:animEffect transition="in" filter="wipe(right)">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p:cTn id="102" dur="500" fill="hold"/>
                                        <p:tgtEl>
                                          <p:spTgt spid="26"/>
                                        </p:tgtEl>
                                        <p:attrNameLst>
                                          <p:attrName>ppt_w</p:attrName>
                                        </p:attrNameLst>
                                      </p:cBhvr>
                                      <p:tavLst>
                                        <p:tav tm="0">
                                          <p:val>
                                            <p:fltVal val="0"/>
                                          </p:val>
                                        </p:tav>
                                        <p:tav tm="100000">
                                          <p:val>
                                            <p:strVal val="#ppt_w"/>
                                          </p:val>
                                        </p:tav>
                                      </p:tavLst>
                                    </p:anim>
                                    <p:anim calcmode="lin" valueType="num">
                                      <p:cBhvr>
                                        <p:cTn id="103" dur="500" fill="hold"/>
                                        <p:tgtEl>
                                          <p:spTgt spid="26"/>
                                        </p:tgtEl>
                                        <p:attrNameLst>
                                          <p:attrName>ppt_h</p:attrName>
                                        </p:attrNameLst>
                                      </p:cBhvr>
                                      <p:tavLst>
                                        <p:tav tm="0">
                                          <p:val>
                                            <p:fltVal val="0"/>
                                          </p:val>
                                        </p:tav>
                                        <p:tav tm="100000">
                                          <p:val>
                                            <p:strVal val="#ppt_h"/>
                                          </p:val>
                                        </p:tav>
                                      </p:tavLst>
                                    </p:anim>
                                    <p:animEffect transition="in" filter="fade">
                                      <p:cBhvr>
                                        <p:cTn id="104" dur="500"/>
                                        <p:tgtEl>
                                          <p:spTgt spid="26"/>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childTnLst>
                          </p:cTn>
                        </p:par>
                        <p:par>
                          <p:cTn id="110" fill="hold">
                            <p:stCondLst>
                              <p:cond delay="500"/>
                            </p:stCondLst>
                            <p:childTnLst>
                              <p:par>
                                <p:cTn id="111" presetID="12" presetClass="entr" presetSubtype="8" fill="hold" grpId="0" nodeType="afterEffect">
                                  <p:stCondLst>
                                    <p:cond delay="0"/>
                                  </p:stCondLst>
                                  <p:childTnLst>
                                    <p:set>
                                      <p:cBhvr>
                                        <p:cTn id="112" dur="1" fill="hold">
                                          <p:stCondLst>
                                            <p:cond delay="0"/>
                                          </p:stCondLst>
                                        </p:cTn>
                                        <p:tgtEl>
                                          <p:spTgt spid="39"/>
                                        </p:tgtEl>
                                        <p:attrNameLst>
                                          <p:attrName>style.visibility</p:attrName>
                                        </p:attrNameLst>
                                      </p:cBhvr>
                                      <p:to>
                                        <p:strVal val="visible"/>
                                      </p:to>
                                    </p:set>
                                    <p:anim calcmode="lin" valueType="num">
                                      <p:cBhvr additive="base">
                                        <p:cTn id="113" dur="500"/>
                                        <p:tgtEl>
                                          <p:spTgt spid="39"/>
                                        </p:tgtEl>
                                        <p:attrNameLst>
                                          <p:attrName>ppt_x</p:attrName>
                                        </p:attrNameLst>
                                      </p:cBhvr>
                                      <p:tavLst>
                                        <p:tav tm="0">
                                          <p:val>
                                            <p:strVal val="#ppt_x-#ppt_w*1.125000"/>
                                          </p:val>
                                        </p:tav>
                                        <p:tav tm="100000">
                                          <p:val>
                                            <p:strVal val="#ppt_x"/>
                                          </p:val>
                                        </p:tav>
                                      </p:tavLst>
                                    </p:anim>
                                    <p:animEffect transition="in" filter="wipe(right)">
                                      <p:cBhvr>
                                        <p:cTn id="114" dur="500"/>
                                        <p:tgtEl>
                                          <p:spTgt spid="39"/>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cBhvr>
                                        <p:cTn id="119" dur="500" fill="hold"/>
                                        <p:tgtEl>
                                          <p:spTgt spid="27"/>
                                        </p:tgtEl>
                                        <p:attrNameLst>
                                          <p:attrName>ppt_w</p:attrName>
                                        </p:attrNameLst>
                                      </p:cBhvr>
                                      <p:tavLst>
                                        <p:tav tm="0">
                                          <p:val>
                                            <p:fltVal val="0"/>
                                          </p:val>
                                        </p:tav>
                                        <p:tav tm="100000">
                                          <p:val>
                                            <p:strVal val="#ppt_w"/>
                                          </p:val>
                                        </p:tav>
                                      </p:tavLst>
                                    </p:anim>
                                    <p:anim calcmode="lin" valueType="num">
                                      <p:cBhvr>
                                        <p:cTn id="120" dur="500" fill="hold"/>
                                        <p:tgtEl>
                                          <p:spTgt spid="27"/>
                                        </p:tgtEl>
                                        <p:attrNameLst>
                                          <p:attrName>ppt_h</p:attrName>
                                        </p:attrNameLst>
                                      </p:cBhvr>
                                      <p:tavLst>
                                        <p:tav tm="0">
                                          <p:val>
                                            <p:fltVal val="0"/>
                                          </p:val>
                                        </p:tav>
                                        <p:tav tm="100000">
                                          <p:val>
                                            <p:strVal val="#ppt_h"/>
                                          </p:val>
                                        </p:tav>
                                      </p:tavLst>
                                    </p:anim>
                                    <p:animEffect transition="in" filter="fade">
                                      <p:cBhvr>
                                        <p:cTn id="121" dur="500"/>
                                        <p:tgtEl>
                                          <p:spTgt spid="27"/>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 calcmode="lin" valueType="num">
                                      <p:cBhvr>
                                        <p:cTn id="124" dur="500" fill="hold"/>
                                        <p:tgtEl>
                                          <p:spTgt spid="46"/>
                                        </p:tgtEl>
                                        <p:attrNameLst>
                                          <p:attrName>ppt_w</p:attrName>
                                        </p:attrNameLst>
                                      </p:cBhvr>
                                      <p:tavLst>
                                        <p:tav tm="0">
                                          <p:val>
                                            <p:fltVal val="0"/>
                                          </p:val>
                                        </p:tav>
                                        <p:tav tm="100000">
                                          <p:val>
                                            <p:strVal val="#ppt_w"/>
                                          </p:val>
                                        </p:tav>
                                      </p:tavLst>
                                    </p:anim>
                                    <p:anim calcmode="lin" valueType="num">
                                      <p:cBhvr>
                                        <p:cTn id="125" dur="500" fill="hold"/>
                                        <p:tgtEl>
                                          <p:spTgt spid="46"/>
                                        </p:tgtEl>
                                        <p:attrNameLst>
                                          <p:attrName>ppt_h</p:attrName>
                                        </p:attrNameLst>
                                      </p:cBhvr>
                                      <p:tavLst>
                                        <p:tav tm="0">
                                          <p:val>
                                            <p:fltVal val="0"/>
                                          </p:val>
                                        </p:tav>
                                        <p:tav tm="100000">
                                          <p:val>
                                            <p:strVal val="#ppt_h"/>
                                          </p:val>
                                        </p:tav>
                                      </p:tavLst>
                                    </p:anim>
                                    <p:animEffect transition="in" filter="fade">
                                      <p:cBhvr>
                                        <p:cTn id="126" dur="500"/>
                                        <p:tgtEl>
                                          <p:spTgt spid="46"/>
                                        </p:tgtEl>
                                      </p:cBhvr>
                                    </p:animEffect>
                                  </p:childTnLst>
                                </p:cTn>
                              </p:par>
                            </p:childTnLst>
                          </p:cTn>
                        </p:par>
                        <p:par>
                          <p:cTn id="127" fill="hold">
                            <p:stCondLst>
                              <p:cond delay="500"/>
                            </p:stCondLst>
                            <p:childTnLst>
                              <p:par>
                                <p:cTn id="128" presetID="12" presetClass="entr" presetSubtype="8" fill="hold" grpId="0" nodeType="afterEffect">
                                  <p:stCondLst>
                                    <p:cond delay="0"/>
                                  </p:stCondLst>
                                  <p:childTnLst>
                                    <p:set>
                                      <p:cBhvr>
                                        <p:cTn id="129" dur="1" fill="hold">
                                          <p:stCondLst>
                                            <p:cond delay="0"/>
                                          </p:stCondLst>
                                        </p:cTn>
                                        <p:tgtEl>
                                          <p:spTgt spid="40"/>
                                        </p:tgtEl>
                                        <p:attrNameLst>
                                          <p:attrName>style.visibility</p:attrName>
                                        </p:attrNameLst>
                                      </p:cBhvr>
                                      <p:to>
                                        <p:strVal val="visible"/>
                                      </p:to>
                                    </p:set>
                                    <p:anim calcmode="lin" valueType="num">
                                      <p:cBhvr additive="base">
                                        <p:cTn id="130" dur="500"/>
                                        <p:tgtEl>
                                          <p:spTgt spid="40"/>
                                        </p:tgtEl>
                                        <p:attrNameLst>
                                          <p:attrName>ppt_x</p:attrName>
                                        </p:attrNameLst>
                                      </p:cBhvr>
                                      <p:tavLst>
                                        <p:tav tm="0">
                                          <p:val>
                                            <p:strVal val="#ppt_x-#ppt_w*1.125000"/>
                                          </p:val>
                                        </p:tav>
                                        <p:tav tm="100000">
                                          <p:val>
                                            <p:strVal val="#ppt_x"/>
                                          </p:val>
                                        </p:tav>
                                      </p:tavLst>
                                    </p:anim>
                                    <p:animEffect transition="in" filter="wipe(right)">
                                      <p:cBhvr>
                                        <p:cTn id="131" dur="500"/>
                                        <p:tgtEl>
                                          <p:spTgt spid="40"/>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grpId="0" nodeType="clickEffect">
                                  <p:stCondLst>
                                    <p:cond delay="0"/>
                                  </p:stCondLst>
                                  <p:childTnLst>
                                    <p:set>
                                      <p:cBhvr>
                                        <p:cTn id="135" dur="1" fill="hold">
                                          <p:stCondLst>
                                            <p:cond delay="0"/>
                                          </p:stCondLst>
                                        </p:cTn>
                                        <p:tgtEl>
                                          <p:spTgt spid="28"/>
                                        </p:tgtEl>
                                        <p:attrNameLst>
                                          <p:attrName>style.visibility</p:attrName>
                                        </p:attrNameLst>
                                      </p:cBhvr>
                                      <p:to>
                                        <p:strVal val="visible"/>
                                      </p:to>
                                    </p:set>
                                    <p:anim calcmode="lin" valueType="num">
                                      <p:cBhvr>
                                        <p:cTn id="136" dur="500" fill="hold"/>
                                        <p:tgtEl>
                                          <p:spTgt spid="28"/>
                                        </p:tgtEl>
                                        <p:attrNameLst>
                                          <p:attrName>ppt_w</p:attrName>
                                        </p:attrNameLst>
                                      </p:cBhvr>
                                      <p:tavLst>
                                        <p:tav tm="0">
                                          <p:val>
                                            <p:fltVal val="0"/>
                                          </p:val>
                                        </p:tav>
                                        <p:tav tm="100000">
                                          <p:val>
                                            <p:strVal val="#ppt_w"/>
                                          </p:val>
                                        </p:tav>
                                      </p:tavLst>
                                    </p:anim>
                                    <p:anim calcmode="lin" valueType="num">
                                      <p:cBhvr>
                                        <p:cTn id="137" dur="500" fill="hold"/>
                                        <p:tgtEl>
                                          <p:spTgt spid="28"/>
                                        </p:tgtEl>
                                        <p:attrNameLst>
                                          <p:attrName>ppt_h</p:attrName>
                                        </p:attrNameLst>
                                      </p:cBhvr>
                                      <p:tavLst>
                                        <p:tav tm="0">
                                          <p:val>
                                            <p:fltVal val="0"/>
                                          </p:val>
                                        </p:tav>
                                        <p:tav tm="100000">
                                          <p:val>
                                            <p:strVal val="#ppt_h"/>
                                          </p:val>
                                        </p:tav>
                                      </p:tavLst>
                                    </p:anim>
                                    <p:animEffect transition="in" filter="fade">
                                      <p:cBhvr>
                                        <p:cTn id="138" dur="500"/>
                                        <p:tgtEl>
                                          <p:spTgt spid="28"/>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p:cTn id="141" dur="500" fill="hold"/>
                                        <p:tgtEl>
                                          <p:spTgt spid="47"/>
                                        </p:tgtEl>
                                        <p:attrNameLst>
                                          <p:attrName>ppt_w</p:attrName>
                                        </p:attrNameLst>
                                      </p:cBhvr>
                                      <p:tavLst>
                                        <p:tav tm="0">
                                          <p:val>
                                            <p:fltVal val="0"/>
                                          </p:val>
                                        </p:tav>
                                        <p:tav tm="100000">
                                          <p:val>
                                            <p:strVal val="#ppt_w"/>
                                          </p:val>
                                        </p:tav>
                                      </p:tavLst>
                                    </p:anim>
                                    <p:anim calcmode="lin" valueType="num">
                                      <p:cBhvr>
                                        <p:cTn id="142" dur="500" fill="hold"/>
                                        <p:tgtEl>
                                          <p:spTgt spid="47"/>
                                        </p:tgtEl>
                                        <p:attrNameLst>
                                          <p:attrName>ppt_h</p:attrName>
                                        </p:attrNameLst>
                                      </p:cBhvr>
                                      <p:tavLst>
                                        <p:tav tm="0">
                                          <p:val>
                                            <p:fltVal val="0"/>
                                          </p:val>
                                        </p:tav>
                                        <p:tav tm="100000">
                                          <p:val>
                                            <p:strVal val="#ppt_h"/>
                                          </p:val>
                                        </p:tav>
                                      </p:tavLst>
                                    </p:anim>
                                    <p:animEffect transition="in" filter="fade">
                                      <p:cBhvr>
                                        <p:cTn id="143" dur="500"/>
                                        <p:tgtEl>
                                          <p:spTgt spid="47"/>
                                        </p:tgtEl>
                                      </p:cBhvr>
                                    </p:animEffect>
                                  </p:childTnLst>
                                </p:cTn>
                              </p:par>
                            </p:childTnLst>
                          </p:cTn>
                        </p:par>
                        <p:par>
                          <p:cTn id="144" fill="hold">
                            <p:stCondLst>
                              <p:cond delay="500"/>
                            </p:stCondLst>
                            <p:childTnLst>
                              <p:par>
                                <p:cTn id="145" presetID="12" presetClass="entr" presetSubtype="8" fill="hold" grpId="0" nodeType="afterEffect">
                                  <p:stCondLst>
                                    <p:cond delay="0"/>
                                  </p:stCondLst>
                                  <p:childTnLst>
                                    <p:set>
                                      <p:cBhvr>
                                        <p:cTn id="146" dur="1" fill="hold">
                                          <p:stCondLst>
                                            <p:cond delay="0"/>
                                          </p:stCondLst>
                                        </p:cTn>
                                        <p:tgtEl>
                                          <p:spTgt spid="41"/>
                                        </p:tgtEl>
                                        <p:attrNameLst>
                                          <p:attrName>style.visibility</p:attrName>
                                        </p:attrNameLst>
                                      </p:cBhvr>
                                      <p:to>
                                        <p:strVal val="visible"/>
                                      </p:to>
                                    </p:set>
                                    <p:anim calcmode="lin" valueType="num">
                                      <p:cBhvr additive="base">
                                        <p:cTn id="147" dur="500"/>
                                        <p:tgtEl>
                                          <p:spTgt spid="41"/>
                                        </p:tgtEl>
                                        <p:attrNameLst>
                                          <p:attrName>ppt_x</p:attrName>
                                        </p:attrNameLst>
                                      </p:cBhvr>
                                      <p:tavLst>
                                        <p:tav tm="0">
                                          <p:val>
                                            <p:strVal val="#ppt_x-#ppt_w*1.125000"/>
                                          </p:val>
                                        </p:tav>
                                        <p:tav tm="100000">
                                          <p:val>
                                            <p:strVal val="#ppt_x"/>
                                          </p:val>
                                        </p:tav>
                                      </p:tavLst>
                                    </p:anim>
                                    <p:animEffect transition="in" filter="wipe(right)">
                                      <p:cBhvr>
                                        <p:cTn id="148" dur="500"/>
                                        <p:tgtEl>
                                          <p:spTgt spid="41"/>
                                        </p:tgtEl>
                                      </p:cBhvr>
                                    </p:animEffect>
                                  </p:childTnLst>
                                </p:cTn>
                              </p:par>
                            </p:childTnLst>
                          </p:cTn>
                        </p:par>
                      </p:childTnLst>
                    </p:cTn>
                  </p:par>
                  <p:par>
                    <p:cTn id="149" fill="hold">
                      <p:stCondLst>
                        <p:cond delay="indefinite"/>
                      </p:stCondLst>
                      <p:childTnLst>
                        <p:par>
                          <p:cTn id="150" fill="hold">
                            <p:stCondLst>
                              <p:cond delay="0"/>
                            </p:stCondLst>
                            <p:childTnLst>
                              <p:par>
                                <p:cTn id="151" presetID="53" presetClass="entr" presetSubtype="16" fill="hold" grpId="0" nodeType="clickEffect">
                                  <p:stCondLst>
                                    <p:cond delay="0"/>
                                  </p:stCondLst>
                                  <p:childTnLst>
                                    <p:set>
                                      <p:cBhvr>
                                        <p:cTn id="152" dur="1" fill="hold">
                                          <p:stCondLst>
                                            <p:cond delay="0"/>
                                          </p:stCondLst>
                                        </p:cTn>
                                        <p:tgtEl>
                                          <p:spTgt spid="30"/>
                                        </p:tgtEl>
                                        <p:attrNameLst>
                                          <p:attrName>style.visibility</p:attrName>
                                        </p:attrNameLst>
                                      </p:cBhvr>
                                      <p:to>
                                        <p:strVal val="visible"/>
                                      </p:to>
                                    </p:set>
                                    <p:anim calcmode="lin" valueType="num">
                                      <p:cBhvr>
                                        <p:cTn id="153" dur="500" fill="hold"/>
                                        <p:tgtEl>
                                          <p:spTgt spid="30"/>
                                        </p:tgtEl>
                                        <p:attrNameLst>
                                          <p:attrName>ppt_w</p:attrName>
                                        </p:attrNameLst>
                                      </p:cBhvr>
                                      <p:tavLst>
                                        <p:tav tm="0">
                                          <p:val>
                                            <p:fltVal val="0"/>
                                          </p:val>
                                        </p:tav>
                                        <p:tav tm="100000">
                                          <p:val>
                                            <p:strVal val="#ppt_w"/>
                                          </p:val>
                                        </p:tav>
                                      </p:tavLst>
                                    </p:anim>
                                    <p:anim calcmode="lin" valueType="num">
                                      <p:cBhvr>
                                        <p:cTn id="154" dur="500" fill="hold"/>
                                        <p:tgtEl>
                                          <p:spTgt spid="30"/>
                                        </p:tgtEl>
                                        <p:attrNameLst>
                                          <p:attrName>ppt_h</p:attrName>
                                        </p:attrNameLst>
                                      </p:cBhvr>
                                      <p:tavLst>
                                        <p:tav tm="0">
                                          <p:val>
                                            <p:fltVal val="0"/>
                                          </p:val>
                                        </p:tav>
                                        <p:tav tm="100000">
                                          <p:val>
                                            <p:strVal val="#ppt_h"/>
                                          </p:val>
                                        </p:tav>
                                      </p:tavLst>
                                    </p:anim>
                                    <p:animEffect transition="in" filter="fade">
                                      <p:cBhvr>
                                        <p:cTn id="155" dur="500"/>
                                        <p:tgtEl>
                                          <p:spTgt spid="30"/>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38"/>
                                        </p:tgtEl>
                                        <p:attrNameLst>
                                          <p:attrName>style.visibility</p:attrName>
                                        </p:attrNameLst>
                                      </p:cBhvr>
                                      <p:to>
                                        <p:strVal val="visible"/>
                                      </p:to>
                                    </p:set>
                                    <p:anim calcmode="lin" valueType="num">
                                      <p:cBhvr>
                                        <p:cTn id="158" dur="500" fill="hold"/>
                                        <p:tgtEl>
                                          <p:spTgt spid="38"/>
                                        </p:tgtEl>
                                        <p:attrNameLst>
                                          <p:attrName>ppt_w</p:attrName>
                                        </p:attrNameLst>
                                      </p:cBhvr>
                                      <p:tavLst>
                                        <p:tav tm="0">
                                          <p:val>
                                            <p:fltVal val="0"/>
                                          </p:val>
                                        </p:tav>
                                        <p:tav tm="100000">
                                          <p:val>
                                            <p:strVal val="#ppt_w"/>
                                          </p:val>
                                        </p:tav>
                                      </p:tavLst>
                                    </p:anim>
                                    <p:anim calcmode="lin" valueType="num">
                                      <p:cBhvr>
                                        <p:cTn id="159" dur="500" fill="hold"/>
                                        <p:tgtEl>
                                          <p:spTgt spid="38"/>
                                        </p:tgtEl>
                                        <p:attrNameLst>
                                          <p:attrName>ppt_h</p:attrName>
                                        </p:attrNameLst>
                                      </p:cBhvr>
                                      <p:tavLst>
                                        <p:tav tm="0">
                                          <p:val>
                                            <p:fltVal val="0"/>
                                          </p:val>
                                        </p:tav>
                                        <p:tav tm="100000">
                                          <p:val>
                                            <p:strVal val="#ppt_h"/>
                                          </p:val>
                                        </p:tav>
                                      </p:tavLst>
                                    </p:anim>
                                    <p:animEffect transition="in" filter="fade">
                                      <p:cBhvr>
                                        <p:cTn id="160" dur="500"/>
                                        <p:tgtEl>
                                          <p:spTgt spid="38"/>
                                        </p:tgtEl>
                                      </p:cBhvr>
                                    </p:animEffect>
                                  </p:childTnLst>
                                </p:cTn>
                              </p:par>
                            </p:childTnLst>
                          </p:cTn>
                        </p:par>
                        <p:par>
                          <p:cTn id="161" fill="hold">
                            <p:stCondLst>
                              <p:cond delay="500"/>
                            </p:stCondLst>
                            <p:childTnLst>
                              <p:par>
                                <p:cTn id="162" presetID="12" presetClass="entr" presetSubtype="8" fill="hold" grpId="0" nodeType="afterEffect">
                                  <p:stCondLst>
                                    <p:cond delay="0"/>
                                  </p:stCondLst>
                                  <p:childTnLst>
                                    <p:set>
                                      <p:cBhvr>
                                        <p:cTn id="163" dur="1" fill="hold">
                                          <p:stCondLst>
                                            <p:cond delay="0"/>
                                          </p:stCondLst>
                                        </p:cTn>
                                        <p:tgtEl>
                                          <p:spTgt spid="42"/>
                                        </p:tgtEl>
                                        <p:attrNameLst>
                                          <p:attrName>style.visibility</p:attrName>
                                        </p:attrNameLst>
                                      </p:cBhvr>
                                      <p:to>
                                        <p:strVal val="visible"/>
                                      </p:to>
                                    </p:set>
                                    <p:anim calcmode="lin" valueType="num">
                                      <p:cBhvr additive="base">
                                        <p:cTn id="164" dur="500"/>
                                        <p:tgtEl>
                                          <p:spTgt spid="42"/>
                                        </p:tgtEl>
                                        <p:attrNameLst>
                                          <p:attrName>ppt_x</p:attrName>
                                        </p:attrNameLst>
                                      </p:cBhvr>
                                      <p:tavLst>
                                        <p:tav tm="0">
                                          <p:val>
                                            <p:strVal val="#ppt_x-#ppt_w*1.125000"/>
                                          </p:val>
                                        </p:tav>
                                        <p:tav tm="100000">
                                          <p:val>
                                            <p:strVal val="#ppt_x"/>
                                          </p:val>
                                        </p:tav>
                                      </p:tavLst>
                                    </p:anim>
                                    <p:animEffect transition="in" filter="wipe(right)">
                                      <p:cBhvr>
                                        <p:cTn id="165" dur="500"/>
                                        <p:tgtEl>
                                          <p:spTgt spid="42"/>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500"/>
                                        <p:tgtEl>
                                          <p:spTgt spid="16"/>
                                        </p:tgtEl>
                                      </p:cBhvr>
                                    </p:animEffect>
                                    <p:set>
                                      <p:cBhvr>
                                        <p:cTn id="170" dur="1" fill="hold">
                                          <p:stCondLst>
                                            <p:cond delay="499"/>
                                          </p:stCondLst>
                                        </p:cTn>
                                        <p:tgtEl>
                                          <p:spTgt spid="16"/>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17"/>
                                        </p:tgtEl>
                                      </p:cBhvr>
                                    </p:animEffect>
                                    <p:set>
                                      <p:cBhvr>
                                        <p:cTn id="173" dur="1" fill="hold">
                                          <p:stCondLst>
                                            <p:cond delay="499"/>
                                          </p:stCondLst>
                                        </p:cTn>
                                        <p:tgtEl>
                                          <p:spTgt spid="17"/>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18"/>
                                        </p:tgtEl>
                                      </p:cBhvr>
                                    </p:animEffect>
                                    <p:set>
                                      <p:cBhvr>
                                        <p:cTn id="176" dur="1" fill="hold">
                                          <p:stCondLst>
                                            <p:cond delay="499"/>
                                          </p:stCondLst>
                                        </p:cTn>
                                        <p:tgtEl>
                                          <p:spTgt spid="18"/>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14"/>
                                        </p:tgtEl>
                                      </p:cBhvr>
                                    </p:animEffect>
                                    <p:set>
                                      <p:cBhvr>
                                        <p:cTn id="179" dur="1" fill="hold">
                                          <p:stCondLst>
                                            <p:cond delay="499"/>
                                          </p:stCondLst>
                                        </p:cTn>
                                        <p:tgtEl>
                                          <p:spTgt spid="14"/>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15"/>
                                        </p:tgtEl>
                                      </p:cBhvr>
                                    </p:animEffect>
                                    <p:set>
                                      <p:cBhvr>
                                        <p:cTn id="182" dur="1" fill="hold">
                                          <p:stCondLst>
                                            <p:cond delay="499"/>
                                          </p:stCondLst>
                                        </p:cTn>
                                        <p:tgtEl>
                                          <p:spTgt spid="15"/>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500"/>
                                        <p:tgtEl>
                                          <p:spTgt spid="19"/>
                                        </p:tgtEl>
                                      </p:cBhvr>
                                    </p:animEffect>
                                    <p:set>
                                      <p:cBhvr>
                                        <p:cTn id="185" dur="1" fill="hold">
                                          <p:stCondLst>
                                            <p:cond delay="499"/>
                                          </p:stCondLst>
                                        </p:cTn>
                                        <p:tgtEl>
                                          <p:spTgt spid="19"/>
                                        </p:tgtEl>
                                        <p:attrNameLst>
                                          <p:attrName>style.visibility</p:attrName>
                                        </p:attrNameLst>
                                      </p:cBhvr>
                                      <p:to>
                                        <p:strVal val="hidden"/>
                                      </p:to>
                                    </p:set>
                                  </p:childTnLst>
                                </p:cTn>
                              </p:par>
                              <p:par>
                                <p:cTn id="186" presetID="10" presetClass="exit" presetSubtype="0" fill="hold" grpId="1" nodeType="withEffect">
                                  <p:stCondLst>
                                    <p:cond delay="0"/>
                                  </p:stCondLst>
                                  <p:childTnLst>
                                    <p:animEffect transition="out" filter="fade">
                                      <p:cBhvr>
                                        <p:cTn id="187" dur="500"/>
                                        <p:tgtEl>
                                          <p:spTgt spid="12"/>
                                        </p:tgtEl>
                                      </p:cBhvr>
                                    </p:animEffect>
                                    <p:set>
                                      <p:cBhvr>
                                        <p:cTn id="188" dur="1" fill="hold">
                                          <p:stCondLst>
                                            <p:cond delay="499"/>
                                          </p:stCondLst>
                                        </p:cTn>
                                        <p:tgtEl>
                                          <p:spTgt spid="12"/>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500"/>
                                        <p:tgtEl>
                                          <p:spTgt spid="13"/>
                                        </p:tgtEl>
                                      </p:cBhvr>
                                    </p:animEffect>
                                    <p:set>
                                      <p:cBhvr>
                                        <p:cTn id="191" dur="1" fill="hold">
                                          <p:stCondLst>
                                            <p:cond delay="499"/>
                                          </p:stCondLst>
                                        </p:cTn>
                                        <p:tgtEl>
                                          <p:spTgt spid="13"/>
                                        </p:tgtEl>
                                        <p:attrNameLst>
                                          <p:attrName>style.visibility</p:attrName>
                                        </p:attrNameLst>
                                      </p:cBhvr>
                                      <p:to>
                                        <p:strVal val="hidden"/>
                                      </p:to>
                                    </p:set>
                                  </p:childTnLst>
                                </p:cTn>
                              </p:par>
                              <p:par>
                                <p:cTn id="192" presetID="10" presetClass="exit" presetSubtype="0" fill="hold" grpId="1" nodeType="withEffect">
                                  <p:stCondLst>
                                    <p:cond delay="0"/>
                                  </p:stCondLst>
                                  <p:childTnLst>
                                    <p:animEffect transition="out" filter="fade">
                                      <p:cBhvr>
                                        <p:cTn id="193" dur="500"/>
                                        <p:tgtEl>
                                          <p:spTgt spid="23"/>
                                        </p:tgtEl>
                                      </p:cBhvr>
                                    </p:animEffect>
                                    <p:set>
                                      <p:cBhvr>
                                        <p:cTn id="194" dur="1" fill="hold">
                                          <p:stCondLst>
                                            <p:cond delay="499"/>
                                          </p:stCondLst>
                                        </p:cTn>
                                        <p:tgtEl>
                                          <p:spTgt spid="23"/>
                                        </p:tgtEl>
                                        <p:attrNameLst>
                                          <p:attrName>style.visibility</p:attrName>
                                        </p:attrNameLst>
                                      </p:cBhvr>
                                      <p:to>
                                        <p:strVal val="hidden"/>
                                      </p:to>
                                    </p:set>
                                  </p:childTnLst>
                                </p:cTn>
                              </p:par>
                              <p:par>
                                <p:cTn id="195" presetID="10" presetClass="exit" presetSubtype="0" fill="hold" grpId="1" nodeType="withEffect">
                                  <p:stCondLst>
                                    <p:cond delay="0"/>
                                  </p:stCondLst>
                                  <p:childTnLst>
                                    <p:animEffect transition="out" filter="fade">
                                      <p:cBhvr>
                                        <p:cTn id="196" dur="500"/>
                                        <p:tgtEl>
                                          <p:spTgt spid="8"/>
                                        </p:tgtEl>
                                      </p:cBhvr>
                                    </p:animEffect>
                                    <p:set>
                                      <p:cBhvr>
                                        <p:cTn id="197" dur="1" fill="hold">
                                          <p:stCondLst>
                                            <p:cond delay="499"/>
                                          </p:stCondLst>
                                        </p:cTn>
                                        <p:tgtEl>
                                          <p:spTgt spid="8"/>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9"/>
                                        </p:tgtEl>
                                      </p:cBhvr>
                                    </p:animEffect>
                                    <p:set>
                                      <p:cBhvr>
                                        <p:cTn id="200" dur="1" fill="hold">
                                          <p:stCondLst>
                                            <p:cond delay="499"/>
                                          </p:stCondLst>
                                        </p:cTn>
                                        <p:tgtEl>
                                          <p:spTgt spid="9"/>
                                        </p:tgtEl>
                                        <p:attrNameLst>
                                          <p:attrName>style.visibility</p:attrName>
                                        </p:attrNameLst>
                                      </p:cBhvr>
                                      <p:to>
                                        <p:strVal val="hidden"/>
                                      </p:to>
                                    </p:set>
                                  </p:childTnLst>
                                </p:cTn>
                              </p:par>
                              <p:par>
                                <p:cTn id="201" presetID="10" presetClass="exit" presetSubtype="0" fill="hold" grpId="1" nodeType="withEffect">
                                  <p:stCondLst>
                                    <p:cond delay="0"/>
                                  </p:stCondLst>
                                  <p:childTnLst>
                                    <p:animEffect transition="out" filter="fade">
                                      <p:cBhvr>
                                        <p:cTn id="202" dur="500"/>
                                        <p:tgtEl>
                                          <p:spTgt spid="21"/>
                                        </p:tgtEl>
                                      </p:cBhvr>
                                    </p:animEffect>
                                    <p:set>
                                      <p:cBhvr>
                                        <p:cTn id="203" dur="1" fill="hold">
                                          <p:stCondLst>
                                            <p:cond delay="499"/>
                                          </p:stCondLst>
                                        </p:cTn>
                                        <p:tgtEl>
                                          <p:spTgt spid="21"/>
                                        </p:tgtEl>
                                        <p:attrNameLst>
                                          <p:attrName>style.visibility</p:attrName>
                                        </p:attrNameLst>
                                      </p:cBhvr>
                                      <p:to>
                                        <p:strVal val="hidden"/>
                                      </p:to>
                                    </p:set>
                                  </p:childTnLst>
                                </p:cTn>
                              </p:par>
                              <p:par>
                                <p:cTn id="204" presetID="10" presetClass="exit" presetSubtype="0" fill="hold" grpId="1" nodeType="withEffect">
                                  <p:stCondLst>
                                    <p:cond delay="0"/>
                                  </p:stCondLst>
                                  <p:childTnLst>
                                    <p:animEffect transition="out" filter="fade">
                                      <p:cBhvr>
                                        <p:cTn id="205" dur="500"/>
                                        <p:tgtEl>
                                          <p:spTgt spid="25"/>
                                        </p:tgtEl>
                                      </p:cBhvr>
                                    </p:animEffect>
                                    <p:set>
                                      <p:cBhvr>
                                        <p:cTn id="206" dur="1" fill="hold">
                                          <p:stCondLst>
                                            <p:cond delay="499"/>
                                          </p:stCondLst>
                                        </p:cTn>
                                        <p:tgtEl>
                                          <p:spTgt spid="25"/>
                                        </p:tgtEl>
                                        <p:attrNameLst>
                                          <p:attrName>style.visibility</p:attrName>
                                        </p:attrNameLst>
                                      </p:cBhvr>
                                      <p:to>
                                        <p:strVal val="hidden"/>
                                      </p:to>
                                    </p:set>
                                  </p:childTnLst>
                                </p:cTn>
                              </p:par>
                              <p:par>
                                <p:cTn id="207" presetID="10" presetClass="exit" presetSubtype="0" fill="hold" grpId="1" nodeType="withEffect">
                                  <p:stCondLst>
                                    <p:cond delay="0"/>
                                  </p:stCondLst>
                                  <p:childTnLst>
                                    <p:animEffect transition="out" filter="fade">
                                      <p:cBhvr>
                                        <p:cTn id="208" dur="500"/>
                                        <p:tgtEl>
                                          <p:spTgt spid="43"/>
                                        </p:tgtEl>
                                      </p:cBhvr>
                                    </p:animEffect>
                                    <p:set>
                                      <p:cBhvr>
                                        <p:cTn id="209" dur="1" fill="hold">
                                          <p:stCondLst>
                                            <p:cond delay="499"/>
                                          </p:stCondLst>
                                        </p:cTn>
                                        <p:tgtEl>
                                          <p:spTgt spid="43"/>
                                        </p:tgtEl>
                                        <p:attrNameLst>
                                          <p:attrName>style.visibility</p:attrName>
                                        </p:attrNameLst>
                                      </p:cBhvr>
                                      <p:to>
                                        <p:strVal val="hidden"/>
                                      </p:to>
                                    </p:set>
                                  </p:childTnLst>
                                </p:cTn>
                              </p:par>
                              <p:par>
                                <p:cTn id="210" presetID="10" presetClass="exit" presetSubtype="0" fill="hold" grpId="1" nodeType="withEffect">
                                  <p:stCondLst>
                                    <p:cond delay="0"/>
                                  </p:stCondLst>
                                  <p:childTnLst>
                                    <p:animEffect transition="out" filter="fade">
                                      <p:cBhvr>
                                        <p:cTn id="211" dur="500"/>
                                        <p:tgtEl>
                                          <p:spTgt spid="24"/>
                                        </p:tgtEl>
                                      </p:cBhvr>
                                    </p:animEffect>
                                    <p:set>
                                      <p:cBhvr>
                                        <p:cTn id="212" dur="1" fill="hold">
                                          <p:stCondLst>
                                            <p:cond delay="499"/>
                                          </p:stCondLst>
                                        </p:cTn>
                                        <p:tgtEl>
                                          <p:spTgt spid="24"/>
                                        </p:tgtEl>
                                        <p:attrNameLst>
                                          <p:attrName>style.visibility</p:attrName>
                                        </p:attrNameLst>
                                      </p:cBhvr>
                                      <p:to>
                                        <p:strVal val="hidden"/>
                                      </p:to>
                                    </p:set>
                                  </p:childTnLst>
                                </p:cTn>
                              </p:par>
                              <p:par>
                                <p:cTn id="213" presetID="10" presetClass="exit" presetSubtype="0" fill="hold" grpId="1" nodeType="withEffect">
                                  <p:stCondLst>
                                    <p:cond delay="0"/>
                                  </p:stCondLst>
                                  <p:childTnLst>
                                    <p:animEffect transition="out" filter="fade">
                                      <p:cBhvr>
                                        <p:cTn id="214" dur="500"/>
                                        <p:tgtEl>
                                          <p:spTgt spid="44"/>
                                        </p:tgtEl>
                                      </p:cBhvr>
                                    </p:animEffect>
                                    <p:set>
                                      <p:cBhvr>
                                        <p:cTn id="215" dur="1" fill="hold">
                                          <p:stCondLst>
                                            <p:cond delay="499"/>
                                          </p:stCondLst>
                                        </p:cTn>
                                        <p:tgtEl>
                                          <p:spTgt spid="44"/>
                                        </p:tgtEl>
                                        <p:attrNameLst>
                                          <p:attrName>style.visibility</p:attrName>
                                        </p:attrNameLst>
                                      </p:cBhvr>
                                      <p:to>
                                        <p:strVal val="hidden"/>
                                      </p:to>
                                    </p:set>
                                  </p:childTnLst>
                                </p:cTn>
                              </p:par>
                              <p:par>
                                <p:cTn id="216" presetID="10" presetClass="exit" presetSubtype="0" fill="hold" grpId="1" nodeType="withEffect">
                                  <p:stCondLst>
                                    <p:cond delay="0"/>
                                  </p:stCondLst>
                                  <p:childTnLst>
                                    <p:animEffect transition="out" filter="fade">
                                      <p:cBhvr>
                                        <p:cTn id="217" dur="500"/>
                                        <p:tgtEl>
                                          <p:spTgt spid="29"/>
                                        </p:tgtEl>
                                      </p:cBhvr>
                                    </p:animEffect>
                                    <p:set>
                                      <p:cBhvr>
                                        <p:cTn id="218" dur="1" fill="hold">
                                          <p:stCondLst>
                                            <p:cond delay="499"/>
                                          </p:stCondLst>
                                        </p:cTn>
                                        <p:tgtEl>
                                          <p:spTgt spid="29"/>
                                        </p:tgtEl>
                                        <p:attrNameLst>
                                          <p:attrName>style.visibility</p:attrName>
                                        </p:attrNameLst>
                                      </p:cBhvr>
                                      <p:to>
                                        <p:strVal val="hidden"/>
                                      </p:to>
                                    </p:set>
                                  </p:childTnLst>
                                </p:cTn>
                              </p:par>
                              <p:par>
                                <p:cTn id="219" presetID="10" presetClass="exit" presetSubtype="0" fill="hold" grpId="1" nodeType="withEffect">
                                  <p:stCondLst>
                                    <p:cond delay="0"/>
                                  </p:stCondLst>
                                  <p:childTnLst>
                                    <p:animEffect transition="out" filter="fade">
                                      <p:cBhvr>
                                        <p:cTn id="220" dur="500"/>
                                        <p:tgtEl>
                                          <p:spTgt spid="26"/>
                                        </p:tgtEl>
                                      </p:cBhvr>
                                    </p:animEffect>
                                    <p:set>
                                      <p:cBhvr>
                                        <p:cTn id="221" dur="1" fill="hold">
                                          <p:stCondLst>
                                            <p:cond delay="499"/>
                                          </p:stCondLst>
                                        </p:cTn>
                                        <p:tgtEl>
                                          <p:spTgt spid="26"/>
                                        </p:tgtEl>
                                        <p:attrNameLst>
                                          <p:attrName>style.visibility</p:attrName>
                                        </p:attrNameLst>
                                      </p:cBhvr>
                                      <p:to>
                                        <p:strVal val="hidden"/>
                                      </p:to>
                                    </p:set>
                                  </p:childTnLst>
                                </p:cTn>
                              </p:par>
                              <p:par>
                                <p:cTn id="222" presetID="10" presetClass="exit" presetSubtype="0" fill="hold" grpId="1" nodeType="withEffect">
                                  <p:stCondLst>
                                    <p:cond delay="0"/>
                                  </p:stCondLst>
                                  <p:childTnLst>
                                    <p:animEffect transition="out" filter="fade">
                                      <p:cBhvr>
                                        <p:cTn id="223" dur="500"/>
                                        <p:tgtEl>
                                          <p:spTgt spid="45"/>
                                        </p:tgtEl>
                                      </p:cBhvr>
                                    </p:animEffect>
                                    <p:set>
                                      <p:cBhvr>
                                        <p:cTn id="224" dur="1" fill="hold">
                                          <p:stCondLst>
                                            <p:cond delay="499"/>
                                          </p:stCondLst>
                                        </p:cTn>
                                        <p:tgtEl>
                                          <p:spTgt spid="45"/>
                                        </p:tgtEl>
                                        <p:attrNameLst>
                                          <p:attrName>style.visibility</p:attrName>
                                        </p:attrNameLst>
                                      </p:cBhvr>
                                      <p:to>
                                        <p:strVal val="hidden"/>
                                      </p:to>
                                    </p:set>
                                  </p:childTnLst>
                                </p:cTn>
                              </p:par>
                              <p:par>
                                <p:cTn id="225" presetID="10" presetClass="exit" presetSubtype="0" fill="hold" grpId="1" nodeType="withEffect">
                                  <p:stCondLst>
                                    <p:cond delay="0"/>
                                  </p:stCondLst>
                                  <p:childTnLst>
                                    <p:animEffect transition="out" filter="fade">
                                      <p:cBhvr>
                                        <p:cTn id="226" dur="500"/>
                                        <p:tgtEl>
                                          <p:spTgt spid="39"/>
                                        </p:tgtEl>
                                      </p:cBhvr>
                                    </p:animEffect>
                                    <p:set>
                                      <p:cBhvr>
                                        <p:cTn id="227" dur="1" fill="hold">
                                          <p:stCondLst>
                                            <p:cond delay="499"/>
                                          </p:stCondLst>
                                        </p:cTn>
                                        <p:tgtEl>
                                          <p:spTgt spid="39"/>
                                        </p:tgtEl>
                                        <p:attrNameLst>
                                          <p:attrName>style.visibility</p:attrName>
                                        </p:attrNameLst>
                                      </p:cBhvr>
                                      <p:to>
                                        <p:strVal val="hidden"/>
                                      </p:to>
                                    </p:set>
                                  </p:childTnLst>
                                </p:cTn>
                              </p:par>
                              <p:par>
                                <p:cTn id="228" presetID="10" presetClass="exit" presetSubtype="0" fill="hold" grpId="1" nodeType="withEffect">
                                  <p:stCondLst>
                                    <p:cond delay="0"/>
                                  </p:stCondLst>
                                  <p:childTnLst>
                                    <p:animEffect transition="out" filter="fade">
                                      <p:cBhvr>
                                        <p:cTn id="229" dur="500"/>
                                        <p:tgtEl>
                                          <p:spTgt spid="27"/>
                                        </p:tgtEl>
                                      </p:cBhvr>
                                    </p:animEffect>
                                    <p:set>
                                      <p:cBhvr>
                                        <p:cTn id="230" dur="1" fill="hold">
                                          <p:stCondLst>
                                            <p:cond delay="499"/>
                                          </p:stCondLst>
                                        </p:cTn>
                                        <p:tgtEl>
                                          <p:spTgt spid="27"/>
                                        </p:tgtEl>
                                        <p:attrNameLst>
                                          <p:attrName>style.visibility</p:attrName>
                                        </p:attrNameLst>
                                      </p:cBhvr>
                                      <p:to>
                                        <p:strVal val="hidden"/>
                                      </p:to>
                                    </p:set>
                                  </p:childTnLst>
                                </p:cTn>
                              </p:par>
                              <p:par>
                                <p:cTn id="231" presetID="10" presetClass="exit" presetSubtype="0" fill="hold" grpId="1" nodeType="withEffect">
                                  <p:stCondLst>
                                    <p:cond delay="0"/>
                                  </p:stCondLst>
                                  <p:childTnLst>
                                    <p:animEffect transition="out" filter="fade">
                                      <p:cBhvr>
                                        <p:cTn id="232" dur="500"/>
                                        <p:tgtEl>
                                          <p:spTgt spid="46"/>
                                        </p:tgtEl>
                                      </p:cBhvr>
                                    </p:animEffect>
                                    <p:set>
                                      <p:cBhvr>
                                        <p:cTn id="233" dur="1" fill="hold">
                                          <p:stCondLst>
                                            <p:cond delay="499"/>
                                          </p:stCondLst>
                                        </p:cTn>
                                        <p:tgtEl>
                                          <p:spTgt spid="46"/>
                                        </p:tgtEl>
                                        <p:attrNameLst>
                                          <p:attrName>style.visibility</p:attrName>
                                        </p:attrNameLst>
                                      </p:cBhvr>
                                      <p:to>
                                        <p:strVal val="hidden"/>
                                      </p:to>
                                    </p:set>
                                  </p:childTnLst>
                                </p:cTn>
                              </p:par>
                              <p:par>
                                <p:cTn id="234" presetID="10" presetClass="exit" presetSubtype="0" fill="hold" grpId="1" nodeType="withEffect">
                                  <p:stCondLst>
                                    <p:cond delay="0"/>
                                  </p:stCondLst>
                                  <p:childTnLst>
                                    <p:animEffect transition="out" filter="fade">
                                      <p:cBhvr>
                                        <p:cTn id="235" dur="500"/>
                                        <p:tgtEl>
                                          <p:spTgt spid="40"/>
                                        </p:tgtEl>
                                      </p:cBhvr>
                                    </p:animEffect>
                                    <p:set>
                                      <p:cBhvr>
                                        <p:cTn id="236" dur="1" fill="hold">
                                          <p:stCondLst>
                                            <p:cond delay="499"/>
                                          </p:stCondLst>
                                        </p:cTn>
                                        <p:tgtEl>
                                          <p:spTgt spid="40"/>
                                        </p:tgtEl>
                                        <p:attrNameLst>
                                          <p:attrName>style.visibility</p:attrName>
                                        </p:attrNameLst>
                                      </p:cBhvr>
                                      <p:to>
                                        <p:strVal val="hidden"/>
                                      </p:to>
                                    </p:set>
                                  </p:childTnLst>
                                </p:cTn>
                              </p:par>
                              <p:par>
                                <p:cTn id="237" presetID="10" presetClass="exit" presetSubtype="0" fill="hold" grpId="1" nodeType="withEffect">
                                  <p:stCondLst>
                                    <p:cond delay="0"/>
                                  </p:stCondLst>
                                  <p:childTnLst>
                                    <p:animEffect transition="out" filter="fade">
                                      <p:cBhvr>
                                        <p:cTn id="238" dur="500"/>
                                        <p:tgtEl>
                                          <p:spTgt spid="28"/>
                                        </p:tgtEl>
                                      </p:cBhvr>
                                    </p:animEffect>
                                    <p:set>
                                      <p:cBhvr>
                                        <p:cTn id="239" dur="1" fill="hold">
                                          <p:stCondLst>
                                            <p:cond delay="499"/>
                                          </p:stCondLst>
                                        </p:cTn>
                                        <p:tgtEl>
                                          <p:spTgt spid="28"/>
                                        </p:tgtEl>
                                        <p:attrNameLst>
                                          <p:attrName>style.visibility</p:attrName>
                                        </p:attrNameLst>
                                      </p:cBhvr>
                                      <p:to>
                                        <p:strVal val="hidden"/>
                                      </p:to>
                                    </p:set>
                                  </p:childTnLst>
                                </p:cTn>
                              </p:par>
                              <p:par>
                                <p:cTn id="240" presetID="10" presetClass="exit" presetSubtype="0" fill="hold" grpId="1" nodeType="withEffect">
                                  <p:stCondLst>
                                    <p:cond delay="0"/>
                                  </p:stCondLst>
                                  <p:childTnLst>
                                    <p:animEffect transition="out" filter="fade">
                                      <p:cBhvr>
                                        <p:cTn id="241" dur="500"/>
                                        <p:tgtEl>
                                          <p:spTgt spid="47"/>
                                        </p:tgtEl>
                                      </p:cBhvr>
                                    </p:animEffect>
                                    <p:set>
                                      <p:cBhvr>
                                        <p:cTn id="242" dur="1" fill="hold">
                                          <p:stCondLst>
                                            <p:cond delay="499"/>
                                          </p:stCondLst>
                                        </p:cTn>
                                        <p:tgtEl>
                                          <p:spTgt spid="47"/>
                                        </p:tgtEl>
                                        <p:attrNameLst>
                                          <p:attrName>style.visibility</p:attrName>
                                        </p:attrNameLst>
                                      </p:cBhvr>
                                      <p:to>
                                        <p:strVal val="hidden"/>
                                      </p:to>
                                    </p:set>
                                  </p:childTnLst>
                                </p:cTn>
                              </p:par>
                              <p:par>
                                <p:cTn id="243" presetID="10" presetClass="exit" presetSubtype="0" fill="hold" grpId="1" nodeType="withEffect">
                                  <p:stCondLst>
                                    <p:cond delay="0"/>
                                  </p:stCondLst>
                                  <p:childTnLst>
                                    <p:animEffect transition="out" filter="fade">
                                      <p:cBhvr>
                                        <p:cTn id="244" dur="500"/>
                                        <p:tgtEl>
                                          <p:spTgt spid="41"/>
                                        </p:tgtEl>
                                      </p:cBhvr>
                                    </p:animEffect>
                                    <p:set>
                                      <p:cBhvr>
                                        <p:cTn id="245" dur="1" fill="hold">
                                          <p:stCondLst>
                                            <p:cond delay="499"/>
                                          </p:stCondLst>
                                        </p:cTn>
                                        <p:tgtEl>
                                          <p:spTgt spid="41"/>
                                        </p:tgtEl>
                                        <p:attrNameLst>
                                          <p:attrName>style.visibility</p:attrName>
                                        </p:attrNameLst>
                                      </p:cBhvr>
                                      <p:to>
                                        <p:strVal val="hidden"/>
                                      </p:to>
                                    </p:set>
                                  </p:childTnLst>
                                </p:cTn>
                              </p:par>
                              <p:par>
                                <p:cTn id="246" presetID="10" presetClass="exit" presetSubtype="0" fill="hold" grpId="1" nodeType="withEffect">
                                  <p:stCondLst>
                                    <p:cond delay="0"/>
                                  </p:stCondLst>
                                  <p:childTnLst>
                                    <p:animEffect transition="out" filter="fade">
                                      <p:cBhvr>
                                        <p:cTn id="247" dur="500"/>
                                        <p:tgtEl>
                                          <p:spTgt spid="30"/>
                                        </p:tgtEl>
                                      </p:cBhvr>
                                    </p:animEffect>
                                    <p:set>
                                      <p:cBhvr>
                                        <p:cTn id="248" dur="1" fill="hold">
                                          <p:stCondLst>
                                            <p:cond delay="499"/>
                                          </p:stCondLst>
                                        </p:cTn>
                                        <p:tgtEl>
                                          <p:spTgt spid="30"/>
                                        </p:tgtEl>
                                        <p:attrNameLst>
                                          <p:attrName>style.visibility</p:attrName>
                                        </p:attrNameLst>
                                      </p:cBhvr>
                                      <p:to>
                                        <p:strVal val="hidden"/>
                                      </p:to>
                                    </p:set>
                                  </p:childTnLst>
                                </p:cTn>
                              </p:par>
                              <p:par>
                                <p:cTn id="249" presetID="10" presetClass="exit" presetSubtype="0" fill="hold" grpId="1" nodeType="withEffect">
                                  <p:stCondLst>
                                    <p:cond delay="0"/>
                                  </p:stCondLst>
                                  <p:childTnLst>
                                    <p:animEffect transition="out" filter="fade">
                                      <p:cBhvr>
                                        <p:cTn id="250" dur="500"/>
                                        <p:tgtEl>
                                          <p:spTgt spid="38"/>
                                        </p:tgtEl>
                                      </p:cBhvr>
                                    </p:animEffect>
                                    <p:set>
                                      <p:cBhvr>
                                        <p:cTn id="251" dur="1" fill="hold">
                                          <p:stCondLst>
                                            <p:cond delay="499"/>
                                          </p:stCondLst>
                                        </p:cTn>
                                        <p:tgtEl>
                                          <p:spTgt spid="38"/>
                                        </p:tgtEl>
                                        <p:attrNameLst>
                                          <p:attrName>style.visibility</p:attrName>
                                        </p:attrNameLst>
                                      </p:cBhvr>
                                      <p:to>
                                        <p:strVal val="hidden"/>
                                      </p:to>
                                    </p:set>
                                  </p:childTnLst>
                                </p:cTn>
                              </p:par>
                              <p:par>
                                <p:cTn id="252" presetID="10" presetClass="exit" presetSubtype="0" fill="hold" grpId="1" nodeType="withEffect">
                                  <p:stCondLst>
                                    <p:cond delay="0"/>
                                  </p:stCondLst>
                                  <p:childTnLst>
                                    <p:animEffect transition="out" filter="fade">
                                      <p:cBhvr>
                                        <p:cTn id="253" dur="500"/>
                                        <p:tgtEl>
                                          <p:spTgt spid="42"/>
                                        </p:tgtEl>
                                      </p:cBhvr>
                                    </p:animEffect>
                                    <p:set>
                                      <p:cBhvr>
                                        <p:cTn id="254"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1" grpId="0"/>
      <p:bldP spid="21" grpId="1"/>
      <p:bldP spid="23" grpId="0"/>
      <p:bldP spid="23" grpId="1"/>
      <p:bldP spid="24" grpId="0" animBg="1"/>
      <p:bldP spid="24" grpId="1" animBg="1"/>
      <p:bldP spid="25" grpId="0"/>
      <p:bldP spid="25" grpId="1"/>
      <p:bldP spid="26" grpId="0" animBg="1"/>
      <p:bldP spid="26" grpId="1" animBg="1"/>
      <p:bldP spid="27" grpId="0" animBg="1"/>
      <p:bldP spid="27" grpId="1" animBg="1"/>
      <p:bldP spid="28" grpId="0" animBg="1"/>
      <p:bldP spid="28" grpId="1" animBg="1"/>
      <p:bldP spid="29" grpId="0"/>
      <p:bldP spid="29" grpId="1"/>
      <p:bldP spid="30" grpId="0" animBg="1"/>
      <p:bldP spid="30" grpId="1" animBg="1"/>
      <p:bldP spid="38" grpId="0" animBg="1"/>
      <p:bldP spid="38" grpId="1" animBg="1"/>
      <p:bldP spid="39" grpId="0"/>
      <p:bldP spid="39" grpId="1"/>
      <p:bldP spid="40" grpId="0"/>
      <p:bldP spid="40" grpId="1"/>
      <p:bldP spid="41" grpId="0"/>
      <p:bldP spid="41" grpId="1"/>
      <p:bldP spid="42" grpId="0"/>
      <p:bldP spid="42" grpId="1"/>
      <p:bldP spid="43" grpId="0"/>
      <p:bldP spid="43" grpId="1"/>
      <p:bldP spid="44" grpId="0" animBg="1"/>
      <p:bldP spid="44" grpId="1" animBg="1"/>
      <p:bldP spid="45" grpId="0" animBg="1"/>
      <p:bldP spid="45" grpId="1" animBg="1"/>
      <p:bldP spid="46" grpId="0" animBg="1"/>
      <p:bldP spid="46" grpId="1" animBg="1"/>
      <p:bldP spid="47" grpId="0" animBg="1"/>
      <p:bldP spid="47" grpId="1" animBg="1"/>
      <p:bldP spid="8" grpId="0" animBg="1"/>
      <p:bldP spid="8" grpId="1" animBg="1"/>
      <p:bldP spid="9" grpId="0"/>
      <p:bldP spid="9" grpId="1"/>
      <p:bldP spid="12" grpId="0" animBg="1"/>
      <p:bldP spid="12" grpId="1" animBg="1"/>
      <p:bldP spid="13" grpId="0"/>
      <p:bldP spid="13" grpId="1"/>
      <p:bldP spid="14" grpId="0" animBg="1"/>
      <p:bldP spid="14" grpId="1" animBg="1"/>
      <p:bldP spid="15" grpId="0"/>
      <p:bldP spid="15" grpId="1"/>
      <p:bldP spid="16" grpId="0" animBg="1"/>
      <p:bldP spid="16" grpId="1" animBg="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8" descr="tumblr_n4cmkfHsMO1st5lhmo1_1280.jpg">
            <a:extLst>
              <a:ext uri="{FF2B5EF4-FFF2-40B4-BE49-F238E27FC236}">
                <a16:creationId xmlns:a16="http://schemas.microsoft.com/office/drawing/2014/main" id="{F5BC286A-D68B-40A6-9034-9C431638545D}"/>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320" b="7320"/>
          <a:stretch>
            <a:fillRect/>
          </a:stretch>
        </p:blipFill>
        <p:spPr>
          <a:xfrm>
            <a:off x="-3176" y="0"/>
            <a:ext cx="24426546" cy="13716000"/>
          </a:xfrm>
        </p:spPr>
      </p:pic>
      <p:sp>
        <p:nvSpPr>
          <p:cNvPr id="4" name="Rectangle 3">
            <a:extLst>
              <a:ext uri="{FF2B5EF4-FFF2-40B4-BE49-F238E27FC236}">
                <a16:creationId xmlns:a16="http://schemas.microsoft.com/office/drawing/2014/main" id="{AB625837-DC81-42D5-B678-7778D4AEB623}"/>
              </a:ext>
            </a:extLst>
          </p:cNvPr>
          <p:cNvSpPr/>
          <p:nvPr/>
        </p:nvSpPr>
        <p:spPr>
          <a:xfrm>
            <a:off x="-3176" y="0"/>
            <a:ext cx="24380826" cy="13716000"/>
          </a:xfrm>
          <a:prstGeom prst="rect">
            <a:avLst/>
          </a:prstGeom>
          <a:solidFill>
            <a:srgbClr val="2C3744">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262CBB10-1878-40B4-9D80-0E987523908F}"/>
              </a:ext>
            </a:extLst>
          </p:cNvPr>
          <p:cNvGrpSpPr/>
          <p:nvPr/>
        </p:nvGrpSpPr>
        <p:grpSpPr>
          <a:xfrm>
            <a:off x="8887362" y="956606"/>
            <a:ext cx="6653361" cy="1457996"/>
            <a:chOff x="8887362" y="956606"/>
            <a:chExt cx="6653361" cy="1457996"/>
          </a:xfrm>
        </p:grpSpPr>
        <p:sp>
          <p:nvSpPr>
            <p:cNvPr id="6" name="TextBox 5">
              <a:extLst>
                <a:ext uri="{FF2B5EF4-FFF2-40B4-BE49-F238E27FC236}">
                  <a16:creationId xmlns:a16="http://schemas.microsoft.com/office/drawing/2014/main" id="{1365E852-A76A-4666-8F68-6E3166D298B9}"/>
                </a:ext>
              </a:extLst>
            </p:cNvPr>
            <p:cNvSpPr txBox="1"/>
            <p:nvPr/>
          </p:nvSpPr>
          <p:spPr>
            <a:xfrm>
              <a:off x="8887362" y="956606"/>
              <a:ext cx="6603090" cy="978729"/>
            </a:xfrm>
            <a:prstGeom prst="rect">
              <a:avLst/>
            </a:prstGeom>
            <a:noFill/>
          </p:spPr>
          <p:txBody>
            <a:bodyPr wrap="none" rtlCol="0">
              <a:spAutoFit/>
            </a:bodyPr>
            <a:lstStyle/>
            <a:p>
              <a:pPr algn="ctr">
                <a:lnSpc>
                  <a:spcPct val="80000"/>
                </a:lnSpc>
              </a:pPr>
              <a:r>
                <a:rPr lang="en-US" sz="7200" dirty="0">
                  <a:solidFill>
                    <a:schemeClr val="bg1"/>
                  </a:solidFill>
                  <a:latin typeface="Lato Black"/>
                  <a:cs typeface="Lato Black"/>
                </a:rPr>
                <a:t>The Instrument</a:t>
              </a:r>
            </a:p>
          </p:txBody>
        </p:sp>
        <p:sp>
          <p:nvSpPr>
            <p:cNvPr id="7" name="TextBox 6">
              <a:extLst>
                <a:ext uri="{FF2B5EF4-FFF2-40B4-BE49-F238E27FC236}">
                  <a16:creationId xmlns:a16="http://schemas.microsoft.com/office/drawing/2014/main" id="{CAF79D97-5B93-4478-8E30-A30C5F3F577A}"/>
                </a:ext>
              </a:extLst>
            </p:cNvPr>
            <p:cNvSpPr txBox="1"/>
            <p:nvPr/>
          </p:nvSpPr>
          <p:spPr>
            <a:xfrm>
              <a:off x="8960844" y="1879071"/>
              <a:ext cx="6579879" cy="535531"/>
            </a:xfrm>
            <a:prstGeom prst="rect">
              <a:avLst/>
            </a:prstGeom>
            <a:noFill/>
          </p:spPr>
          <p:txBody>
            <a:bodyPr wrap="none" rtlCol="0">
              <a:spAutoFit/>
            </a:bodyPr>
            <a:lstStyle/>
            <a:p>
              <a:pPr algn="ctr">
                <a:lnSpc>
                  <a:spcPct val="80000"/>
                </a:lnSpc>
              </a:pPr>
              <a:r>
                <a:rPr lang="en-US" dirty="0">
                  <a:solidFill>
                    <a:schemeClr val="bg1"/>
                  </a:solidFill>
                  <a:latin typeface="Lato Light"/>
                  <a:cs typeface="Lato Light"/>
                </a:rPr>
                <a:t>The Key to Finding the Answers</a:t>
              </a:r>
            </a:p>
          </p:txBody>
        </p:sp>
      </p:grpSp>
      <p:sp>
        <p:nvSpPr>
          <p:cNvPr id="18" name="Rectangle 17">
            <a:extLst>
              <a:ext uri="{FF2B5EF4-FFF2-40B4-BE49-F238E27FC236}">
                <a16:creationId xmlns:a16="http://schemas.microsoft.com/office/drawing/2014/main" id="{6465B353-C52A-4074-A987-6A2E609C35C5}"/>
              </a:ext>
            </a:extLst>
          </p:cNvPr>
          <p:cNvSpPr/>
          <p:nvPr/>
        </p:nvSpPr>
        <p:spPr>
          <a:xfrm>
            <a:off x="2591049" y="5206503"/>
            <a:ext cx="8500481" cy="2031335"/>
          </a:xfrm>
          <a:prstGeom prst="rect">
            <a:avLst/>
          </a:prstGeom>
        </p:spPr>
        <p:txBody>
          <a:bodyPr wrap="square" lIns="182889" tIns="91445" rIns="182889" bIns="91445">
            <a:spAutoFit/>
          </a:bodyPr>
          <a:lstStyle/>
          <a:p>
            <a:r>
              <a:rPr lang="en-PH" sz="4000" dirty="0">
                <a:solidFill>
                  <a:schemeClr val="bg1"/>
                </a:solidFill>
                <a:cs typeface="Lato Light"/>
              </a:rPr>
              <a:t>Contain different types of questions: personal, attitudinal or behavioral; sensitive questions (if applicable).</a:t>
            </a:r>
          </a:p>
        </p:txBody>
      </p:sp>
      <p:sp>
        <p:nvSpPr>
          <p:cNvPr id="19" name="Rectangle 18">
            <a:extLst>
              <a:ext uri="{FF2B5EF4-FFF2-40B4-BE49-F238E27FC236}">
                <a16:creationId xmlns:a16="http://schemas.microsoft.com/office/drawing/2014/main" id="{E86E5F36-A563-4B24-B4A1-0404819E53EB}"/>
              </a:ext>
            </a:extLst>
          </p:cNvPr>
          <p:cNvSpPr/>
          <p:nvPr/>
        </p:nvSpPr>
        <p:spPr>
          <a:xfrm>
            <a:off x="2591049" y="7390830"/>
            <a:ext cx="8380064" cy="3262442"/>
          </a:xfrm>
          <a:prstGeom prst="rect">
            <a:avLst/>
          </a:prstGeom>
        </p:spPr>
        <p:txBody>
          <a:bodyPr wrap="square" lIns="182889" tIns="91445" rIns="182889" bIns="91445">
            <a:spAutoFit/>
          </a:bodyPr>
          <a:lstStyle/>
          <a:p>
            <a:r>
              <a:rPr lang="en-PH" sz="4000" dirty="0">
                <a:solidFill>
                  <a:schemeClr val="bg1"/>
                </a:solidFill>
                <a:cs typeface="Lato Light"/>
              </a:rPr>
              <a:t>Use strategies for good construction: uses clear language, makes sure that answer options do not overlap; posing questions that are applicable to participants.</a:t>
            </a:r>
          </a:p>
        </p:txBody>
      </p:sp>
      <p:sp>
        <p:nvSpPr>
          <p:cNvPr id="23" name="Rectangle 22">
            <a:extLst>
              <a:ext uri="{FF2B5EF4-FFF2-40B4-BE49-F238E27FC236}">
                <a16:creationId xmlns:a16="http://schemas.microsoft.com/office/drawing/2014/main" id="{3850DEFB-58CE-4729-8522-217611769F5B}"/>
              </a:ext>
            </a:extLst>
          </p:cNvPr>
          <p:cNvSpPr/>
          <p:nvPr/>
        </p:nvSpPr>
        <p:spPr>
          <a:xfrm>
            <a:off x="2591049" y="10678940"/>
            <a:ext cx="8380064" cy="2031335"/>
          </a:xfrm>
          <a:prstGeom prst="rect">
            <a:avLst/>
          </a:prstGeom>
        </p:spPr>
        <p:txBody>
          <a:bodyPr wrap="square" lIns="182889" tIns="91445" rIns="182889" bIns="91445">
            <a:spAutoFit/>
          </a:bodyPr>
          <a:lstStyle/>
          <a:p>
            <a:r>
              <a:rPr lang="en-PH" sz="4000" dirty="0">
                <a:solidFill>
                  <a:schemeClr val="bg1"/>
                </a:solidFill>
                <a:cs typeface="Lato Light"/>
              </a:rPr>
              <a:t>Valid and reliable. Underwent pilot testing to a small number of individuals.</a:t>
            </a:r>
          </a:p>
        </p:txBody>
      </p:sp>
      <p:sp>
        <p:nvSpPr>
          <p:cNvPr id="12" name="Rectangle 11">
            <a:extLst>
              <a:ext uri="{FF2B5EF4-FFF2-40B4-BE49-F238E27FC236}">
                <a16:creationId xmlns:a16="http://schemas.microsoft.com/office/drawing/2014/main" id="{A258D60D-F1B5-4FE2-AD70-660A702B84AE}"/>
              </a:ext>
            </a:extLst>
          </p:cNvPr>
          <p:cNvSpPr/>
          <p:nvPr/>
        </p:nvSpPr>
        <p:spPr>
          <a:xfrm>
            <a:off x="1201257" y="10678940"/>
            <a:ext cx="1315161" cy="1315509"/>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13" name="TextBox 12">
            <a:extLst>
              <a:ext uri="{FF2B5EF4-FFF2-40B4-BE49-F238E27FC236}">
                <a16:creationId xmlns:a16="http://schemas.microsoft.com/office/drawing/2014/main" id="{43D08178-CCA0-4AA9-8803-16EE40A1D747}"/>
              </a:ext>
            </a:extLst>
          </p:cNvPr>
          <p:cNvSpPr txBox="1"/>
          <p:nvPr/>
        </p:nvSpPr>
        <p:spPr>
          <a:xfrm>
            <a:off x="1307368" y="10685244"/>
            <a:ext cx="1102939" cy="1395256"/>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3</a:t>
            </a:r>
          </a:p>
        </p:txBody>
      </p:sp>
      <p:sp>
        <p:nvSpPr>
          <p:cNvPr id="14" name="Rectangle 13">
            <a:extLst>
              <a:ext uri="{FF2B5EF4-FFF2-40B4-BE49-F238E27FC236}">
                <a16:creationId xmlns:a16="http://schemas.microsoft.com/office/drawing/2014/main" id="{312CA490-B08C-4246-88E9-A73EA32E6641}"/>
              </a:ext>
            </a:extLst>
          </p:cNvPr>
          <p:cNvSpPr/>
          <p:nvPr/>
        </p:nvSpPr>
        <p:spPr>
          <a:xfrm>
            <a:off x="1201257" y="7367993"/>
            <a:ext cx="1315161" cy="1315509"/>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15" name="TextBox 14">
            <a:extLst>
              <a:ext uri="{FF2B5EF4-FFF2-40B4-BE49-F238E27FC236}">
                <a16:creationId xmlns:a16="http://schemas.microsoft.com/office/drawing/2014/main" id="{07111D79-3249-41A5-875E-D17DE745F544}"/>
              </a:ext>
            </a:extLst>
          </p:cNvPr>
          <p:cNvSpPr txBox="1"/>
          <p:nvPr/>
        </p:nvSpPr>
        <p:spPr>
          <a:xfrm>
            <a:off x="1307368" y="7339198"/>
            <a:ext cx="1102939" cy="1395256"/>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2</a:t>
            </a:r>
          </a:p>
        </p:txBody>
      </p:sp>
      <p:sp>
        <p:nvSpPr>
          <p:cNvPr id="16" name="Rectangle 15">
            <a:extLst>
              <a:ext uri="{FF2B5EF4-FFF2-40B4-BE49-F238E27FC236}">
                <a16:creationId xmlns:a16="http://schemas.microsoft.com/office/drawing/2014/main" id="{AD7AEF95-881A-4608-BDA0-364470EA9D75}"/>
              </a:ext>
            </a:extLst>
          </p:cNvPr>
          <p:cNvSpPr/>
          <p:nvPr/>
        </p:nvSpPr>
        <p:spPr>
          <a:xfrm>
            <a:off x="1201257" y="5183666"/>
            <a:ext cx="1315161" cy="1315509"/>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17" name="TextBox 16">
            <a:extLst>
              <a:ext uri="{FF2B5EF4-FFF2-40B4-BE49-F238E27FC236}">
                <a16:creationId xmlns:a16="http://schemas.microsoft.com/office/drawing/2014/main" id="{946727B2-7CE3-4E55-8A9B-2F9F34F92E2F}"/>
              </a:ext>
            </a:extLst>
          </p:cNvPr>
          <p:cNvSpPr txBox="1"/>
          <p:nvPr/>
        </p:nvSpPr>
        <p:spPr>
          <a:xfrm>
            <a:off x="1391519" y="5106844"/>
            <a:ext cx="934637" cy="1395253"/>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1</a:t>
            </a:r>
          </a:p>
        </p:txBody>
      </p:sp>
      <p:sp>
        <p:nvSpPr>
          <p:cNvPr id="36" name="TextBox 35">
            <a:extLst>
              <a:ext uri="{FF2B5EF4-FFF2-40B4-BE49-F238E27FC236}">
                <a16:creationId xmlns:a16="http://schemas.microsoft.com/office/drawing/2014/main" id="{F7B360F0-B89D-47B1-BD6F-2FF4EF1AE219}"/>
              </a:ext>
            </a:extLst>
          </p:cNvPr>
          <p:cNvSpPr txBox="1"/>
          <p:nvPr/>
        </p:nvSpPr>
        <p:spPr>
          <a:xfrm>
            <a:off x="2773842" y="3309689"/>
            <a:ext cx="7665265" cy="1384995"/>
          </a:xfrm>
          <a:prstGeom prst="rect">
            <a:avLst/>
          </a:prstGeom>
          <a:noFill/>
        </p:spPr>
        <p:txBody>
          <a:bodyPr wrap="square" rtlCol="0">
            <a:spAutoFit/>
          </a:bodyPr>
          <a:lstStyle/>
          <a:p>
            <a:r>
              <a:rPr lang="en-US" sz="4400" b="1" dirty="0">
                <a:solidFill>
                  <a:srgbClr val="FFFF00"/>
                </a:solidFill>
                <a:latin typeface="Lato Light"/>
                <a:cs typeface="Lato Light"/>
              </a:rPr>
              <a:t>Instrument Design</a:t>
            </a:r>
          </a:p>
          <a:p>
            <a:r>
              <a:rPr lang="en-US" sz="4000" dirty="0">
                <a:solidFill>
                  <a:srgbClr val="FFFF00"/>
                </a:solidFill>
                <a:latin typeface="Lato Light"/>
                <a:cs typeface="Lato Light"/>
              </a:rPr>
              <a:t>A good questionnaire must</a:t>
            </a:r>
            <a:endParaRPr lang="en-US" sz="2400" dirty="0">
              <a:solidFill>
                <a:srgbClr val="FFFF00"/>
              </a:solidFill>
              <a:latin typeface="Lato Light"/>
              <a:cs typeface="Lato Light"/>
            </a:endParaRPr>
          </a:p>
        </p:txBody>
      </p:sp>
      <p:cxnSp>
        <p:nvCxnSpPr>
          <p:cNvPr id="10" name="Straight Connector 9">
            <a:extLst>
              <a:ext uri="{FF2B5EF4-FFF2-40B4-BE49-F238E27FC236}">
                <a16:creationId xmlns:a16="http://schemas.microsoft.com/office/drawing/2014/main" id="{EA39EBB7-081C-4E0A-B5CA-0EEE9F728DB2}"/>
              </a:ext>
            </a:extLst>
          </p:cNvPr>
          <p:cNvCxnSpPr/>
          <p:nvPr/>
        </p:nvCxnSpPr>
        <p:spPr>
          <a:xfrm>
            <a:off x="2794624" y="6499175"/>
            <a:ext cx="1943631"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57A960B-9391-4E7E-82AD-C2CBBF794238}"/>
              </a:ext>
            </a:extLst>
          </p:cNvPr>
          <p:cNvCxnSpPr>
            <a:cxnSpLocks/>
          </p:cNvCxnSpPr>
          <p:nvPr/>
        </p:nvCxnSpPr>
        <p:spPr>
          <a:xfrm flipV="1">
            <a:off x="4738255" y="5010058"/>
            <a:ext cx="0" cy="151282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0956A68-2FA0-4BE2-853E-D8862736D004}"/>
              </a:ext>
            </a:extLst>
          </p:cNvPr>
          <p:cNvCxnSpPr>
            <a:cxnSpLocks/>
          </p:cNvCxnSpPr>
          <p:nvPr/>
        </p:nvCxnSpPr>
        <p:spPr>
          <a:xfrm>
            <a:off x="4745971" y="5011451"/>
            <a:ext cx="880377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1A5CB02-73D3-4B72-AF7D-505B7A1FE4D4}"/>
              </a:ext>
            </a:extLst>
          </p:cNvPr>
          <p:cNvSpPr/>
          <p:nvPr/>
        </p:nvSpPr>
        <p:spPr>
          <a:xfrm>
            <a:off x="13484349" y="4694684"/>
            <a:ext cx="10290051" cy="3262442"/>
          </a:xfrm>
          <a:prstGeom prst="rect">
            <a:avLst/>
          </a:prstGeom>
        </p:spPr>
        <p:txBody>
          <a:bodyPr wrap="square" lIns="182889" tIns="91445" rIns="182889" bIns="91445">
            <a:spAutoFit/>
          </a:bodyPr>
          <a:lstStyle/>
          <a:p>
            <a:r>
              <a:rPr lang="en-PH" sz="4000" dirty="0">
                <a:solidFill>
                  <a:schemeClr val="bg1"/>
                </a:solidFill>
                <a:cs typeface="Lato Light"/>
              </a:rPr>
              <a:t>Name (Optional) ____________________________</a:t>
            </a:r>
          </a:p>
          <a:p>
            <a:r>
              <a:rPr lang="en-PH" sz="4000" dirty="0">
                <a:solidFill>
                  <a:schemeClr val="bg1"/>
                </a:solidFill>
                <a:cs typeface="Lato Light"/>
              </a:rPr>
              <a:t>Age _________      Sex   __ M  __ F     Grade ___</a:t>
            </a:r>
          </a:p>
          <a:p>
            <a:endParaRPr lang="en-PH" sz="4000" dirty="0">
              <a:solidFill>
                <a:schemeClr val="bg1"/>
              </a:solidFill>
              <a:cs typeface="Lato Light"/>
            </a:endParaRPr>
          </a:p>
          <a:p>
            <a:r>
              <a:rPr lang="en-PH" sz="4000" dirty="0">
                <a:solidFill>
                  <a:schemeClr val="bg1"/>
                </a:solidFill>
                <a:cs typeface="Lato Light"/>
              </a:rPr>
              <a:t>I am enthusiastic about being a student</a:t>
            </a:r>
          </a:p>
          <a:p>
            <a:r>
              <a:rPr lang="en-PH" sz="4000" dirty="0">
                <a:solidFill>
                  <a:schemeClr val="bg1"/>
                </a:solidFill>
                <a:cs typeface="Lato Light"/>
              </a:rPr>
              <a:t>___ SA   ____ A   ____DA    ____SD</a:t>
            </a:r>
          </a:p>
        </p:txBody>
      </p:sp>
      <p:cxnSp>
        <p:nvCxnSpPr>
          <p:cNvPr id="51" name="Straight Connector 50">
            <a:extLst>
              <a:ext uri="{FF2B5EF4-FFF2-40B4-BE49-F238E27FC236}">
                <a16:creationId xmlns:a16="http://schemas.microsoft.com/office/drawing/2014/main" id="{2C066ABE-DFBD-4D2C-A88F-2A30C38C731B}"/>
              </a:ext>
            </a:extLst>
          </p:cNvPr>
          <p:cNvCxnSpPr>
            <a:cxnSpLocks/>
          </p:cNvCxnSpPr>
          <p:nvPr/>
        </p:nvCxnSpPr>
        <p:spPr>
          <a:xfrm>
            <a:off x="4962860" y="6511440"/>
            <a:ext cx="858688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A1D7B0C-F7FD-4C09-873F-111D7A1ECF51}"/>
              </a:ext>
            </a:extLst>
          </p:cNvPr>
          <p:cNvCxnSpPr>
            <a:cxnSpLocks/>
          </p:cNvCxnSpPr>
          <p:nvPr/>
        </p:nvCxnSpPr>
        <p:spPr>
          <a:xfrm>
            <a:off x="2729228" y="11348266"/>
            <a:ext cx="1219317"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A634B16-830D-4A55-B17E-5F51B5DF84FA}"/>
              </a:ext>
            </a:extLst>
          </p:cNvPr>
          <p:cNvCxnSpPr>
            <a:cxnSpLocks/>
          </p:cNvCxnSpPr>
          <p:nvPr/>
        </p:nvCxnSpPr>
        <p:spPr>
          <a:xfrm flipV="1">
            <a:off x="3928868" y="8746641"/>
            <a:ext cx="0" cy="260252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326239D-F8F7-4A88-A630-2BD3ABFE6B5F}"/>
              </a:ext>
            </a:extLst>
          </p:cNvPr>
          <p:cNvCxnSpPr>
            <a:cxnSpLocks/>
          </p:cNvCxnSpPr>
          <p:nvPr/>
        </p:nvCxnSpPr>
        <p:spPr>
          <a:xfrm>
            <a:off x="3899179" y="8746641"/>
            <a:ext cx="978357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28C2A4E-C955-4D60-BBA7-5B0D60E056FC}"/>
              </a:ext>
            </a:extLst>
          </p:cNvPr>
          <p:cNvCxnSpPr/>
          <p:nvPr/>
        </p:nvCxnSpPr>
        <p:spPr>
          <a:xfrm>
            <a:off x="4898371" y="11336694"/>
            <a:ext cx="1943631"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5E1691C-EE8E-44A2-A10C-BFD31C5440A5}"/>
              </a:ext>
            </a:extLst>
          </p:cNvPr>
          <p:cNvCxnSpPr>
            <a:cxnSpLocks/>
          </p:cNvCxnSpPr>
          <p:nvPr/>
        </p:nvCxnSpPr>
        <p:spPr>
          <a:xfrm flipV="1">
            <a:off x="6842002" y="10653272"/>
            <a:ext cx="0" cy="7071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6B2BDBA-7E82-4B7D-B582-FC92D9070E9C}"/>
              </a:ext>
            </a:extLst>
          </p:cNvPr>
          <p:cNvCxnSpPr>
            <a:cxnSpLocks/>
          </p:cNvCxnSpPr>
          <p:nvPr/>
        </p:nvCxnSpPr>
        <p:spPr>
          <a:xfrm>
            <a:off x="6833093" y="10676599"/>
            <a:ext cx="684965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A1251D7C-7DCC-49E0-9980-68B777F9B4E3}"/>
              </a:ext>
            </a:extLst>
          </p:cNvPr>
          <p:cNvSpPr/>
          <p:nvPr/>
        </p:nvSpPr>
        <p:spPr>
          <a:xfrm>
            <a:off x="13549745" y="8432165"/>
            <a:ext cx="10290051" cy="3262442"/>
          </a:xfrm>
          <a:prstGeom prst="rect">
            <a:avLst/>
          </a:prstGeom>
        </p:spPr>
        <p:txBody>
          <a:bodyPr wrap="square" lIns="182889" tIns="91445" rIns="182889" bIns="91445">
            <a:spAutoFit/>
          </a:bodyPr>
          <a:lstStyle/>
          <a:p>
            <a:r>
              <a:rPr lang="en-PH" sz="4000" b="1" dirty="0">
                <a:solidFill>
                  <a:srgbClr val="92D050"/>
                </a:solidFill>
                <a:cs typeface="Lato Light"/>
              </a:rPr>
              <a:t>Validity </a:t>
            </a:r>
            <a:r>
              <a:rPr lang="en-PH" sz="4000" dirty="0">
                <a:solidFill>
                  <a:schemeClr val="bg1"/>
                </a:solidFill>
                <a:cs typeface="Lato Light"/>
              </a:rPr>
              <a:t>is the ability of an instrument to measure what it intends to measure.</a:t>
            </a:r>
          </a:p>
          <a:p>
            <a:endParaRPr lang="en-PH" sz="4000" dirty="0">
              <a:solidFill>
                <a:schemeClr val="bg1"/>
              </a:solidFill>
              <a:cs typeface="Lato Light"/>
            </a:endParaRPr>
          </a:p>
          <a:p>
            <a:r>
              <a:rPr lang="en-PH" sz="4000" b="1" dirty="0">
                <a:solidFill>
                  <a:srgbClr val="92D050"/>
                </a:solidFill>
                <a:cs typeface="Lato Light"/>
              </a:rPr>
              <a:t>Reliability </a:t>
            </a:r>
            <a:r>
              <a:rPr lang="en-PH" sz="4000" dirty="0">
                <a:solidFill>
                  <a:schemeClr val="bg1"/>
                </a:solidFill>
                <a:cs typeface="Lato Light"/>
              </a:rPr>
              <a:t>refers to the consistency of results.</a:t>
            </a:r>
          </a:p>
        </p:txBody>
      </p:sp>
    </p:spTree>
    <p:extLst>
      <p:ext uri="{BB962C8B-B14F-4D97-AF65-F5344CB8AC3E}">
        <p14:creationId xmlns:p14="http://schemas.microsoft.com/office/powerpoint/2010/main" val="1492126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250" fill="hold"/>
                                        <p:tgtEl>
                                          <p:spTgt spid="16"/>
                                        </p:tgtEl>
                                        <p:attrNameLst>
                                          <p:attrName>ppt_w</p:attrName>
                                        </p:attrNameLst>
                                      </p:cBhvr>
                                      <p:tavLst>
                                        <p:tav tm="0">
                                          <p:val>
                                            <p:fltVal val="0"/>
                                          </p:val>
                                        </p:tav>
                                        <p:tav tm="100000">
                                          <p:val>
                                            <p:strVal val="#ppt_w"/>
                                          </p:val>
                                        </p:tav>
                                      </p:tavLst>
                                    </p:anim>
                                    <p:anim calcmode="lin" valueType="num">
                                      <p:cBhvr>
                                        <p:cTn id="13" dur="250" fill="hold"/>
                                        <p:tgtEl>
                                          <p:spTgt spid="16"/>
                                        </p:tgtEl>
                                        <p:attrNameLst>
                                          <p:attrName>ppt_h</p:attrName>
                                        </p:attrNameLst>
                                      </p:cBhvr>
                                      <p:tavLst>
                                        <p:tav tm="0">
                                          <p:val>
                                            <p:fltVal val="0"/>
                                          </p:val>
                                        </p:tav>
                                        <p:tav tm="100000">
                                          <p:val>
                                            <p:strVal val="#ppt_h"/>
                                          </p:val>
                                        </p:tav>
                                      </p:tavLst>
                                    </p:anim>
                                    <p:animEffect transition="in" filter="fade">
                                      <p:cBhvr>
                                        <p:cTn id="14" dur="25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250" fill="hold"/>
                                        <p:tgtEl>
                                          <p:spTgt spid="17"/>
                                        </p:tgtEl>
                                        <p:attrNameLst>
                                          <p:attrName>ppt_w</p:attrName>
                                        </p:attrNameLst>
                                      </p:cBhvr>
                                      <p:tavLst>
                                        <p:tav tm="0">
                                          <p:val>
                                            <p:fltVal val="0"/>
                                          </p:val>
                                        </p:tav>
                                        <p:tav tm="100000">
                                          <p:val>
                                            <p:strVal val="#ppt_w"/>
                                          </p:val>
                                        </p:tav>
                                      </p:tavLst>
                                    </p:anim>
                                    <p:anim calcmode="lin" valueType="num">
                                      <p:cBhvr>
                                        <p:cTn id="18" dur="250" fill="hold"/>
                                        <p:tgtEl>
                                          <p:spTgt spid="17"/>
                                        </p:tgtEl>
                                        <p:attrNameLst>
                                          <p:attrName>ppt_h</p:attrName>
                                        </p:attrNameLst>
                                      </p:cBhvr>
                                      <p:tavLst>
                                        <p:tav tm="0">
                                          <p:val>
                                            <p:fltVal val="0"/>
                                          </p:val>
                                        </p:tav>
                                        <p:tav tm="100000">
                                          <p:val>
                                            <p:strVal val="#ppt_h"/>
                                          </p:val>
                                        </p:tav>
                                      </p:tavLst>
                                    </p:anim>
                                    <p:animEffect transition="in" filter="fade">
                                      <p:cBhvr>
                                        <p:cTn id="19" dur="250"/>
                                        <p:tgtEl>
                                          <p:spTgt spid="17"/>
                                        </p:tgtEl>
                                      </p:cBhvr>
                                    </p:animEffect>
                                  </p:childTnLst>
                                </p:cTn>
                              </p:par>
                            </p:childTnLst>
                          </p:cTn>
                        </p:par>
                        <p:par>
                          <p:cTn id="20" fill="hold">
                            <p:stCondLst>
                              <p:cond delay="250"/>
                            </p:stCondLst>
                            <p:childTnLst>
                              <p:par>
                                <p:cTn id="21" presetID="1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250"/>
                                        <p:tgtEl>
                                          <p:spTgt spid="18"/>
                                        </p:tgtEl>
                                        <p:attrNameLst>
                                          <p:attrName>ppt_x</p:attrName>
                                        </p:attrNameLst>
                                      </p:cBhvr>
                                      <p:tavLst>
                                        <p:tav tm="0">
                                          <p:val>
                                            <p:strVal val="#ppt_x-#ppt_w*1.125000"/>
                                          </p:val>
                                        </p:tav>
                                        <p:tav tm="100000">
                                          <p:val>
                                            <p:strVal val="#ppt_x"/>
                                          </p:val>
                                        </p:tav>
                                      </p:tavLst>
                                    </p:anim>
                                    <p:animEffect transition="in" filter="wipe(right)">
                                      <p:cBhvr>
                                        <p:cTn id="24" dur="25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50"/>
                                        <p:tgtEl>
                                          <p:spTgt spid="10"/>
                                        </p:tgtEl>
                                      </p:cBhvr>
                                    </p:animEffect>
                                  </p:childTnLst>
                                </p:cTn>
                              </p:par>
                            </p:childTnLst>
                          </p:cTn>
                        </p:par>
                        <p:par>
                          <p:cTn id="30" fill="hold">
                            <p:stCondLst>
                              <p:cond delay="150"/>
                            </p:stCondLst>
                            <p:childTnLst>
                              <p:par>
                                <p:cTn id="31" presetID="22" presetClass="entr" presetSubtype="4"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150"/>
                                        <p:tgtEl>
                                          <p:spTgt spid="48"/>
                                        </p:tgtEl>
                                      </p:cBhvr>
                                    </p:animEffect>
                                  </p:childTnLst>
                                </p:cTn>
                              </p:par>
                            </p:childTnLst>
                          </p:cTn>
                        </p:par>
                        <p:par>
                          <p:cTn id="34" fill="hold">
                            <p:stCondLst>
                              <p:cond delay="300"/>
                            </p:stCondLst>
                            <p:childTnLst>
                              <p:par>
                                <p:cTn id="35" presetID="22" presetClass="entr" presetSubtype="8"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150"/>
                                        <p:tgtEl>
                                          <p:spTgt spid="49"/>
                                        </p:tgtEl>
                                      </p:cBhvr>
                                    </p:animEffect>
                                  </p:childTnLst>
                                </p:cTn>
                              </p:par>
                            </p:childTnLst>
                          </p:cTn>
                        </p:par>
                        <p:par>
                          <p:cTn id="38" fill="hold">
                            <p:stCondLst>
                              <p:cond delay="450"/>
                            </p:stCondLst>
                            <p:childTnLst>
                              <p:par>
                                <p:cTn id="39" presetID="12" presetClass="entr" presetSubtype="8" fill="hold" grpId="0" nodeType="afterEffect">
                                  <p:stCondLst>
                                    <p:cond delay="0"/>
                                  </p:stCondLst>
                                  <p:childTnLst>
                                    <p:set>
                                      <p:cBhvr>
                                        <p:cTn id="40" dur="1" fill="hold">
                                          <p:stCondLst>
                                            <p:cond delay="0"/>
                                          </p:stCondLst>
                                        </p:cTn>
                                        <p:tgtEl>
                                          <p:spTgt spid="50">
                                            <p:txEl>
                                              <p:pRg st="0" end="0"/>
                                            </p:txEl>
                                          </p:spTgt>
                                        </p:tgtEl>
                                        <p:attrNameLst>
                                          <p:attrName>style.visibility</p:attrName>
                                        </p:attrNameLst>
                                      </p:cBhvr>
                                      <p:to>
                                        <p:strVal val="visible"/>
                                      </p:to>
                                    </p:set>
                                    <p:anim calcmode="lin" valueType="num">
                                      <p:cBhvr additive="base">
                                        <p:cTn id="41" dur="250"/>
                                        <p:tgtEl>
                                          <p:spTgt spid="50">
                                            <p:txEl>
                                              <p:pRg st="0" end="0"/>
                                            </p:txEl>
                                          </p:spTgt>
                                        </p:tgtEl>
                                        <p:attrNameLst>
                                          <p:attrName>ppt_x</p:attrName>
                                        </p:attrNameLst>
                                      </p:cBhvr>
                                      <p:tavLst>
                                        <p:tav tm="0">
                                          <p:val>
                                            <p:strVal val="#ppt_x-#ppt_w*1.125000"/>
                                          </p:val>
                                        </p:tav>
                                        <p:tav tm="100000">
                                          <p:val>
                                            <p:strVal val="#ppt_x"/>
                                          </p:val>
                                        </p:tav>
                                      </p:tavLst>
                                    </p:anim>
                                    <p:animEffect transition="in" filter="wipe(right)">
                                      <p:cBhvr>
                                        <p:cTn id="42" dur="250"/>
                                        <p:tgtEl>
                                          <p:spTgt spid="50">
                                            <p:txEl>
                                              <p:pRg st="0" end="0"/>
                                            </p:txEl>
                                          </p:spTgt>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50">
                                            <p:txEl>
                                              <p:pRg st="1" end="1"/>
                                            </p:txEl>
                                          </p:spTgt>
                                        </p:tgtEl>
                                        <p:attrNameLst>
                                          <p:attrName>style.visibility</p:attrName>
                                        </p:attrNameLst>
                                      </p:cBhvr>
                                      <p:to>
                                        <p:strVal val="visible"/>
                                      </p:to>
                                    </p:set>
                                    <p:anim calcmode="lin" valueType="num">
                                      <p:cBhvr additive="base">
                                        <p:cTn id="45" dur="250"/>
                                        <p:tgtEl>
                                          <p:spTgt spid="50">
                                            <p:txEl>
                                              <p:pRg st="1" end="1"/>
                                            </p:txEl>
                                          </p:spTgt>
                                        </p:tgtEl>
                                        <p:attrNameLst>
                                          <p:attrName>ppt_x</p:attrName>
                                        </p:attrNameLst>
                                      </p:cBhvr>
                                      <p:tavLst>
                                        <p:tav tm="0">
                                          <p:val>
                                            <p:strVal val="#ppt_x-#ppt_w*1.125000"/>
                                          </p:val>
                                        </p:tav>
                                        <p:tav tm="100000">
                                          <p:val>
                                            <p:strVal val="#ppt_x"/>
                                          </p:val>
                                        </p:tav>
                                      </p:tavLst>
                                    </p:anim>
                                    <p:animEffect transition="in" filter="wipe(right)">
                                      <p:cBhvr>
                                        <p:cTn id="46" dur="250"/>
                                        <p:tgtEl>
                                          <p:spTgt spid="50">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150"/>
                                        <p:tgtEl>
                                          <p:spTgt spid="51"/>
                                        </p:tgtEl>
                                      </p:cBhvr>
                                    </p:animEffect>
                                  </p:childTnLst>
                                </p:cTn>
                              </p:par>
                            </p:childTnLst>
                          </p:cTn>
                        </p:par>
                        <p:par>
                          <p:cTn id="52" fill="hold">
                            <p:stCondLst>
                              <p:cond delay="150"/>
                            </p:stCondLst>
                            <p:childTnLst>
                              <p:par>
                                <p:cTn id="53" presetID="12" presetClass="entr" presetSubtype="8" fill="hold" grpId="0" nodeType="afterEffect">
                                  <p:stCondLst>
                                    <p:cond delay="0"/>
                                  </p:stCondLst>
                                  <p:childTnLst>
                                    <p:set>
                                      <p:cBhvr>
                                        <p:cTn id="54" dur="1" fill="hold">
                                          <p:stCondLst>
                                            <p:cond delay="0"/>
                                          </p:stCondLst>
                                        </p:cTn>
                                        <p:tgtEl>
                                          <p:spTgt spid="50">
                                            <p:txEl>
                                              <p:pRg st="3" end="3"/>
                                            </p:txEl>
                                          </p:spTgt>
                                        </p:tgtEl>
                                        <p:attrNameLst>
                                          <p:attrName>style.visibility</p:attrName>
                                        </p:attrNameLst>
                                      </p:cBhvr>
                                      <p:to>
                                        <p:strVal val="visible"/>
                                      </p:to>
                                    </p:set>
                                    <p:anim calcmode="lin" valueType="num">
                                      <p:cBhvr additive="base">
                                        <p:cTn id="55" dur="250"/>
                                        <p:tgtEl>
                                          <p:spTgt spid="50">
                                            <p:txEl>
                                              <p:pRg st="3" end="3"/>
                                            </p:txEl>
                                          </p:spTgt>
                                        </p:tgtEl>
                                        <p:attrNameLst>
                                          <p:attrName>ppt_x</p:attrName>
                                        </p:attrNameLst>
                                      </p:cBhvr>
                                      <p:tavLst>
                                        <p:tav tm="0">
                                          <p:val>
                                            <p:strVal val="#ppt_x-#ppt_w*1.125000"/>
                                          </p:val>
                                        </p:tav>
                                        <p:tav tm="100000">
                                          <p:val>
                                            <p:strVal val="#ppt_x"/>
                                          </p:val>
                                        </p:tav>
                                      </p:tavLst>
                                    </p:anim>
                                    <p:animEffect transition="in" filter="wipe(right)">
                                      <p:cBhvr>
                                        <p:cTn id="56" dur="250"/>
                                        <p:tgtEl>
                                          <p:spTgt spid="50">
                                            <p:txEl>
                                              <p:pRg st="3" end="3"/>
                                            </p:txEl>
                                          </p:spTgt>
                                        </p:tgtEl>
                                      </p:cBhvr>
                                    </p:animEffect>
                                  </p:childTnLst>
                                </p:cTn>
                              </p:par>
                            </p:childTnLst>
                          </p:cTn>
                        </p:par>
                        <p:par>
                          <p:cTn id="57" fill="hold">
                            <p:stCondLst>
                              <p:cond delay="400"/>
                            </p:stCondLst>
                            <p:childTnLst>
                              <p:par>
                                <p:cTn id="58" presetID="12" presetClass="entr" presetSubtype="8" fill="hold" grpId="0" nodeType="afterEffect">
                                  <p:stCondLst>
                                    <p:cond delay="0"/>
                                  </p:stCondLst>
                                  <p:childTnLst>
                                    <p:set>
                                      <p:cBhvr>
                                        <p:cTn id="59" dur="1" fill="hold">
                                          <p:stCondLst>
                                            <p:cond delay="0"/>
                                          </p:stCondLst>
                                        </p:cTn>
                                        <p:tgtEl>
                                          <p:spTgt spid="50">
                                            <p:txEl>
                                              <p:pRg st="4" end="4"/>
                                            </p:txEl>
                                          </p:spTgt>
                                        </p:tgtEl>
                                        <p:attrNameLst>
                                          <p:attrName>style.visibility</p:attrName>
                                        </p:attrNameLst>
                                      </p:cBhvr>
                                      <p:to>
                                        <p:strVal val="visible"/>
                                      </p:to>
                                    </p:set>
                                    <p:anim calcmode="lin" valueType="num">
                                      <p:cBhvr additive="base">
                                        <p:cTn id="60" dur="250"/>
                                        <p:tgtEl>
                                          <p:spTgt spid="50">
                                            <p:txEl>
                                              <p:pRg st="4" end="4"/>
                                            </p:txEl>
                                          </p:spTgt>
                                        </p:tgtEl>
                                        <p:attrNameLst>
                                          <p:attrName>ppt_x</p:attrName>
                                        </p:attrNameLst>
                                      </p:cBhvr>
                                      <p:tavLst>
                                        <p:tav tm="0">
                                          <p:val>
                                            <p:strVal val="#ppt_x-#ppt_w*1.125000"/>
                                          </p:val>
                                        </p:tav>
                                        <p:tav tm="100000">
                                          <p:val>
                                            <p:strVal val="#ppt_x"/>
                                          </p:val>
                                        </p:tav>
                                      </p:tavLst>
                                    </p:anim>
                                    <p:animEffect transition="in" filter="wipe(right)">
                                      <p:cBhvr>
                                        <p:cTn id="61" dur="250"/>
                                        <p:tgtEl>
                                          <p:spTgt spid="50">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250" fill="hold"/>
                                        <p:tgtEl>
                                          <p:spTgt spid="14"/>
                                        </p:tgtEl>
                                        <p:attrNameLst>
                                          <p:attrName>ppt_w</p:attrName>
                                        </p:attrNameLst>
                                      </p:cBhvr>
                                      <p:tavLst>
                                        <p:tav tm="0">
                                          <p:val>
                                            <p:fltVal val="0"/>
                                          </p:val>
                                        </p:tav>
                                        <p:tav tm="100000">
                                          <p:val>
                                            <p:strVal val="#ppt_w"/>
                                          </p:val>
                                        </p:tav>
                                      </p:tavLst>
                                    </p:anim>
                                    <p:anim calcmode="lin" valueType="num">
                                      <p:cBhvr>
                                        <p:cTn id="67" dur="250" fill="hold"/>
                                        <p:tgtEl>
                                          <p:spTgt spid="14"/>
                                        </p:tgtEl>
                                        <p:attrNameLst>
                                          <p:attrName>ppt_h</p:attrName>
                                        </p:attrNameLst>
                                      </p:cBhvr>
                                      <p:tavLst>
                                        <p:tav tm="0">
                                          <p:val>
                                            <p:fltVal val="0"/>
                                          </p:val>
                                        </p:tav>
                                        <p:tav tm="100000">
                                          <p:val>
                                            <p:strVal val="#ppt_h"/>
                                          </p:val>
                                        </p:tav>
                                      </p:tavLst>
                                    </p:anim>
                                    <p:animEffect transition="in" filter="fade">
                                      <p:cBhvr>
                                        <p:cTn id="68" dur="250"/>
                                        <p:tgtEl>
                                          <p:spTgt spid="1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250" fill="hold"/>
                                        <p:tgtEl>
                                          <p:spTgt spid="15"/>
                                        </p:tgtEl>
                                        <p:attrNameLst>
                                          <p:attrName>ppt_w</p:attrName>
                                        </p:attrNameLst>
                                      </p:cBhvr>
                                      <p:tavLst>
                                        <p:tav tm="0">
                                          <p:val>
                                            <p:fltVal val="0"/>
                                          </p:val>
                                        </p:tav>
                                        <p:tav tm="100000">
                                          <p:val>
                                            <p:strVal val="#ppt_w"/>
                                          </p:val>
                                        </p:tav>
                                      </p:tavLst>
                                    </p:anim>
                                    <p:anim calcmode="lin" valueType="num">
                                      <p:cBhvr>
                                        <p:cTn id="72" dur="250" fill="hold"/>
                                        <p:tgtEl>
                                          <p:spTgt spid="15"/>
                                        </p:tgtEl>
                                        <p:attrNameLst>
                                          <p:attrName>ppt_h</p:attrName>
                                        </p:attrNameLst>
                                      </p:cBhvr>
                                      <p:tavLst>
                                        <p:tav tm="0">
                                          <p:val>
                                            <p:fltVal val="0"/>
                                          </p:val>
                                        </p:tav>
                                        <p:tav tm="100000">
                                          <p:val>
                                            <p:strVal val="#ppt_h"/>
                                          </p:val>
                                        </p:tav>
                                      </p:tavLst>
                                    </p:anim>
                                    <p:animEffect transition="in" filter="fade">
                                      <p:cBhvr>
                                        <p:cTn id="73" dur="250"/>
                                        <p:tgtEl>
                                          <p:spTgt spid="15"/>
                                        </p:tgtEl>
                                      </p:cBhvr>
                                    </p:animEffect>
                                  </p:childTnLst>
                                </p:cTn>
                              </p:par>
                            </p:childTnLst>
                          </p:cTn>
                        </p:par>
                        <p:par>
                          <p:cTn id="74" fill="hold">
                            <p:stCondLst>
                              <p:cond delay="250"/>
                            </p:stCondLst>
                            <p:childTnLst>
                              <p:par>
                                <p:cTn id="75" presetID="12" presetClass="entr" presetSubtype="8"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250"/>
                                        <p:tgtEl>
                                          <p:spTgt spid="19"/>
                                        </p:tgtEl>
                                        <p:attrNameLst>
                                          <p:attrName>ppt_x</p:attrName>
                                        </p:attrNameLst>
                                      </p:cBhvr>
                                      <p:tavLst>
                                        <p:tav tm="0">
                                          <p:val>
                                            <p:strVal val="#ppt_x-#ppt_w*1.125000"/>
                                          </p:val>
                                        </p:tav>
                                        <p:tav tm="100000">
                                          <p:val>
                                            <p:strVal val="#ppt_x"/>
                                          </p:val>
                                        </p:tav>
                                      </p:tavLst>
                                    </p:anim>
                                    <p:animEffect transition="in" filter="wipe(right)">
                                      <p:cBhvr>
                                        <p:cTn id="78" dur="25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250" fill="hold"/>
                                        <p:tgtEl>
                                          <p:spTgt spid="12"/>
                                        </p:tgtEl>
                                        <p:attrNameLst>
                                          <p:attrName>ppt_w</p:attrName>
                                        </p:attrNameLst>
                                      </p:cBhvr>
                                      <p:tavLst>
                                        <p:tav tm="0">
                                          <p:val>
                                            <p:fltVal val="0"/>
                                          </p:val>
                                        </p:tav>
                                        <p:tav tm="100000">
                                          <p:val>
                                            <p:strVal val="#ppt_w"/>
                                          </p:val>
                                        </p:tav>
                                      </p:tavLst>
                                    </p:anim>
                                    <p:anim calcmode="lin" valueType="num">
                                      <p:cBhvr>
                                        <p:cTn id="84" dur="250" fill="hold"/>
                                        <p:tgtEl>
                                          <p:spTgt spid="12"/>
                                        </p:tgtEl>
                                        <p:attrNameLst>
                                          <p:attrName>ppt_h</p:attrName>
                                        </p:attrNameLst>
                                      </p:cBhvr>
                                      <p:tavLst>
                                        <p:tav tm="0">
                                          <p:val>
                                            <p:fltVal val="0"/>
                                          </p:val>
                                        </p:tav>
                                        <p:tav tm="100000">
                                          <p:val>
                                            <p:strVal val="#ppt_h"/>
                                          </p:val>
                                        </p:tav>
                                      </p:tavLst>
                                    </p:anim>
                                    <p:animEffect transition="in" filter="fade">
                                      <p:cBhvr>
                                        <p:cTn id="85" dur="250"/>
                                        <p:tgtEl>
                                          <p:spTgt spid="12"/>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p:cTn id="88" dur="250" fill="hold"/>
                                        <p:tgtEl>
                                          <p:spTgt spid="13"/>
                                        </p:tgtEl>
                                        <p:attrNameLst>
                                          <p:attrName>ppt_w</p:attrName>
                                        </p:attrNameLst>
                                      </p:cBhvr>
                                      <p:tavLst>
                                        <p:tav tm="0">
                                          <p:val>
                                            <p:fltVal val="0"/>
                                          </p:val>
                                        </p:tav>
                                        <p:tav tm="100000">
                                          <p:val>
                                            <p:strVal val="#ppt_w"/>
                                          </p:val>
                                        </p:tav>
                                      </p:tavLst>
                                    </p:anim>
                                    <p:anim calcmode="lin" valueType="num">
                                      <p:cBhvr>
                                        <p:cTn id="89" dur="250" fill="hold"/>
                                        <p:tgtEl>
                                          <p:spTgt spid="13"/>
                                        </p:tgtEl>
                                        <p:attrNameLst>
                                          <p:attrName>ppt_h</p:attrName>
                                        </p:attrNameLst>
                                      </p:cBhvr>
                                      <p:tavLst>
                                        <p:tav tm="0">
                                          <p:val>
                                            <p:fltVal val="0"/>
                                          </p:val>
                                        </p:tav>
                                        <p:tav tm="100000">
                                          <p:val>
                                            <p:strVal val="#ppt_h"/>
                                          </p:val>
                                        </p:tav>
                                      </p:tavLst>
                                    </p:anim>
                                    <p:animEffect transition="in" filter="fade">
                                      <p:cBhvr>
                                        <p:cTn id="90" dur="250"/>
                                        <p:tgtEl>
                                          <p:spTgt spid="13"/>
                                        </p:tgtEl>
                                      </p:cBhvr>
                                    </p:animEffect>
                                  </p:childTnLst>
                                </p:cTn>
                              </p:par>
                            </p:childTnLst>
                          </p:cTn>
                        </p:par>
                        <p:par>
                          <p:cTn id="91" fill="hold">
                            <p:stCondLst>
                              <p:cond delay="250"/>
                            </p:stCondLst>
                            <p:childTnLst>
                              <p:par>
                                <p:cTn id="92" presetID="12" presetClass="entr" presetSubtype="8"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additive="base">
                                        <p:cTn id="94" dur="250"/>
                                        <p:tgtEl>
                                          <p:spTgt spid="23"/>
                                        </p:tgtEl>
                                        <p:attrNameLst>
                                          <p:attrName>ppt_x</p:attrName>
                                        </p:attrNameLst>
                                      </p:cBhvr>
                                      <p:tavLst>
                                        <p:tav tm="0">
                                          <p:val>
                                            <p:strVal val="#ppt_x-#ppt_w*1.125000"/>
                                          </p:val>
                                        </p:tav>
                                        <p:tav tm="100000">
                                          <p:val>
                                            <p:strVal val="#ppt_x"/>
                                          </p:val>
                                        </p:tav>
                                      </p:tavLst>
                                    </p:anim>
                                    <p:animEffect transition="in" filter="wipe(right)">
                                      <p:cBhvr>
                                        <p:cTn id="95" dur="25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wipe(left)">
                                      <p:cBhvr>
                                        <p:cTn id="100" dur="150"/>
                                        <p:tgtEl>
                                          <p:spTgt spid="54"/>
                                        </p:tgtEl>
                                      </p:cBhvr>
                                    </p:animEffect>
                                  </p:childTnLst>
                                </p:cTn>
                              </p:par>
                            </p:childTnLst>
                          </p:cTn>
                        </p:par>
                        <p:par>
                          <p:cTn id="101" fill="hold">
                            <p:stCondLst>
                              <p:cond delay="150"/>
                            </p:stCondLst>
                            <p:childTnLst>
                              <p:par>
                                <p:cTn id="102" presetID="22" presetClass="entr" presetSubtype="4"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down)">
                                      <p:cBhvr>
                                        <p:cTn id="104" dur="150"/>
                                        <p:tgtEl>
                                          <p:spTgt spid="55"/>
                                        </p:tgtEl>
                                      </p:cBhvr>
                                    </p:animEffect>
                                  </p:childTnLst>
                                </p:cTn>
                              </p:par>
                            </p:childTnLst>
                          </p:cTn>
                        </p:par>
                        <p:par>
                          <p:cTn id="105" fill="hold">
                            <p:stCondLst>
                              <p:cond delay="300"/>
                            </p:stCondLst>
                            <p:childTnLst>
                              <p:par>
                                <p:cTn id="106" presetID="22" presetClass="entr" presetSubtype="8" fill="hold" nodeType="after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wipe(left)">
                                      <p:cBhvr>
                                        <p:cTn id="108" dur="150"/>
                                        <p:tgtEl>
                                          <p:spTgt spid="56"/>
                                        </p:tgtEl>
                                      </p:cBhvr>
                                    </p:animEffect>
                                  </p:childTnLst>
                                </p:cTn>
                              </p:par>
                            </p:childTnLst>
                          </p:cTn>
                        </p:par>
                        <p:par>
                          <p:cTn id="109" fill="hold">
                            <p:stCondLst>
                              <p:cond delay="450"/>
                            </p:stCondLst>
                            <p:childTnLst>
                              <p:par>
                                <p:cTn id="110" presetID="12" presetClass="entr" presetSubtype="8" fill="hold" grpId="0" nodeType="afterEffect">
                                  <p:stCondLst>
                                    <p:cond delay="0"/>
                                  </p:stCondLst>
                                  <p:childTnLst>
                                    <p:set>
                                      <p:cBhvr>
                                        <p:cTn id="111" dur="1" fill="hold">
                                          <p:stCondLst>
                                            <p:cond delay="0"/>
                                          </p:stCondLst>
                                        </p:cTn>
                                        <p:tgtEl>
                                          <p:spTgt spid="70">
                                            <p:txEl>
                                              <p:pRg st="0" end="0"/>
                                            </p:txEl>
                                          </p:spTgt>
                                        </p:tgtEl>
                                        <p:attrNameLst>
                                          <p:attrName>style.visibility</p:attrName>
                                        </p:attrNameLst>
                                      </p:cBhvr>
                                      <p:to>
                                        <p:strVal val="visible"/>
                                      </p:to>
                                    </p:set>
                                    <p:anim calcmode="lin" valueType="num">
                                      <p:cBhvr additive="base">
                                        <p:cTn id="112" dur="250"/>
                                        <p:tgtEl>
                                          <p:spTgt spid="70">
                                            <p:txEl>
                                              <p:pRg st="0" end="0"/>
                                            </p:txEl>
                                          </p:spTgt>
                                        </p:tgtEl>
                                        <p:attrNameLst>
                                          <p:attrName>ppt_x</p:attrName>
                                        </p:attrNameLst>
                                      </p:cBhvr>
                                      <p:tavLst>
                                        <p:tav tm="0">
                                          <p:val>
                                            <p:strVal val="#ppt_x-#ppt_w*1.125000"/>
                                          </p:val>
                                        </p:tav>
                                        <p:tav tm="100000">
                                          <p:val>
                                            <p:strVal val="#ppt_x"/>
                                          </p:val>
                                        </p:tav>
                                      </p:tavLst>
                                    </p:anim>
                                    <p:animEffect transition="in" filter="wipe(right)">
                                      <p:cBhvr>
                                        <p:cTn id="113" dur="250"/>
                                        <p:tgtEl>
                                          <p:spTgt spid="70">
                                            <p:txEl>
                                              <p:pRg st="0" end="0"/>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65"/>
                                        </p:tgtEl>
                                        <p:attrNameLst>
                                          <p:attrName>style.visibility</p:attrName>
                                        </p:attrNameLst>
                                      </p:cBhvr>
                                      <p:to>
                                        <p:strVal val="visible"/>
                                      </p:to>
                                    </p:set>
                                    <p:animEffect transition="in" filter="wipe(left)">
                                      <p:cBhvr>
                                        <p:cTn id="118" dur="150"/>
                                        <p:tgtEl>
                                          <p:spTgt spid="65"/>
                                        </p:tgtEl>
                                      </p:cBhvr>
                                    </p:animEffect>
                                  </p:childTnLst>
                                </p:cTn>
                              </p:par>
                            </p:childTnLst>
                          </p:cTn>
                        </p:par>
                        <p:par>
                          <p:cTn id="119" fill="hold">
                            <p:stCondLst>
                              <p:cond delay="150"/>
                            </p:stCondLst>
                            <p:childTnLst>
                              <p:par>
                                <p:cTn id="120" presetID="22" presetClass="entr" presetSubtype="4" fill="hold" nodeType="afterEffect">
                                  <p:stCondLst>
                                    <p:cond delay="0"/>
                                  </p:stCondLst>
                                  <p:childTnLst>
                                    <p:set>
                                      <p:cBhvr>
                                        <p:cTn id="121" dur="1" fill="hold">
                                          <p:stCondLst>
                                            <p:cond delay="0"/>
                                          </p:stCondLst>
                                        </p:cTn>
                                        <p:tgtEl>
                                          <p:spTgt spid="66"/>
                                        </p:tgtEl>
                                        <p:attrNameLst>
                                          <p:attrName>style.visibility</p:attrName>
                                        </p:attrNameLst>
                                      </p:cBhvr>
                                      <p:to>
                                        <p:strVal val="visible"/>
                                      </p:to>
                                    </p:set>
                                    <p:animEffect transition="in" filter="wipe(down)">
                                      <p:cBhvr>
                                        <p:cTn id="122" dur="150"/>
                                        <p:tgtEl>
                                          <p:spTgt spid="66"/>
                                        </p:tgtEl>
                                      </p:cBhvr>
                                    </p:animEffect>
                                  </p:childTnLst>
                                </p:cTn>
                              </p:par>
                            </p:childTnLst>
                          </p:cTn>
                        </p:par>
                        <p:par>
                          <p:cTn id="123" fill="hold">
                            <p:stCondLst>
                              <p:cond delay="300"/>
                            </p:stCondLst>
                            <p:childTnLst>
                              <p:par>
                                <p:cTn id="124" presetID="22" presetClass="entr" presetSubtype="8" fill="hold" nodeType="afterEffect">
                                  <p:stCondLst>
                                    <p:cond delay="0"/>
                                  </p:stCondLst>
                                  <p:childTnLst>
                                    <p:set>
                                      <p:cBhvr>
                                        <p:cTn id="125" dur="1" fill="hold">
                                          <p:stCondLst>
                                            <p:cond delay="0"/>
                                          </p:stCondLst>
                                        </p:cTn>
                                        <p:tgtEl>
                                          <p:spTgt spid="67"/>
                                        </p:tgtEl>
                                        <p:attrNameLst>
                                          <p:attrName>style.visibility</p:attrName>
                                        </p:attrNameLst>
                                      </p:cBhvr>
                                      <p:to>
                                        <p:strVal val="visible"/>
                                      </p:to>
                                    </p:set>
                                    <p:animEffect transition="in" filter="wipe(left)">
                                      <p:cBhvr>
                                        <p:cTn id="126" dur="150"/>
                                        <p:tgtEl>
                                          <p:spTgt spid="67"/>
                                        </p:tgtEl>
                                      </p:cBhvr>
                                    </p:animEffect>
                                  </p:childTnLst>
                                </p:cTn>
                              </p:par>
                            </p:childTnLst>
                          </p:cTn>
                        </p:par>
                        <p:par>
                          <p:cTn id="127" fill="hold">
                            <p:stCondLst>
                              <p:cond delay="450"/>
                            </p:stCondLst>
                            <p:childTnLst>
                              <p:par>
                                <p:cTn id="128" presetID="12" presetClass="entr" presetSubtype="8" fill="hold" grpId="0" nodeType="afterEffect">
                                  <p:stCondLst>
                                    <p:cond delay="0"/>
                                  </p:stCondLst>
                                  <p:childTnLst>
                                    <p:set>
                                      <p:cBhvr>
                                        <p:cTn id="129" dur="1" fill="hold">
                                          <p:stCondLst>
                                            <p:cond delay="0"/>
                                          </p:stCondLst>
                                        </p:cTn>
                                        <p:tgtEl>
                                          <p:spTgt spid="70">
                                            <p:txEl>
                                              <p:pRg st="2" end="2"/>
                                            </p:txEl>
                                          </p:spTgt>
                                        </p:tgtEl>
                                        <p:attrNameLst>
                                          <p:attrName>style.visibility</p:attrName>
                                        </p:attrNameLst>
                                      </p:cBhvr>
                                      <p:to>
                                        <p:strVal val="visible"/>
                                      </p:to>
                                    </p:set>
                                    <p:anim calcmode="lin" valueType="num">
                                      <p:cBhvr additive="base">
                                        <p:cTn id="130" dur="250"/>
                                        <p:tgtEl>
                                          <p:spTgt spid="70">
                                            <p:txEl>
                                              <p:pRg st="2" end="2"/>
                                            </p:txEl>
                                          </p:spTgt>
                                        </p:tgtEl>
                                        <p:attrNameLst>
                                          <p:attrName>ppt_x</p:attrName>
                                        </p:attrNameLst>
                                      </p:cBhvr>
                                      <p:tavLst>
                                        <p:tav tm="0">
                                          <p:val>
                                            <p:strVal val="#ppt_x-#ppt_w*1.125000"/>
                                          </p:val>
                                        </p:tav>
                                        <p:tav tm="100000">
                                          <p:val>
                                            <p:strVal val="#ppt_x"/>
                                          </p:val>
                                        </p:tav>
                                      </p:tavLst>
                                    </p:anim>
                                    <p:animEffect transition="in" filter="wipe(right)">
                                      <p:cBhvr>
                                        <p:cTn id="131" dur="250"/>
                                        <p:tgtEl>
                                          <p:spTgt spid="70">
                                            <p:txEl>
                                              <p:pRg st="2" end="2"/>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grpId="1" nodeType="clickEffect">
                                  <p:stCondLst>
                                    <p:cond delay="0"/>
                                  </p:stCondLst>
                                  <p:childTnLst>
                                    <p:animEffect transition="out" filter="fade">
                                      <p:cBhvr>
                                        <p:cTn id="135" dur="500"/>
                                        <p:tgtEl>
                                          <p:spTgt spid="36"/>
                                        </p:tgtEl>
                                      </p:cBhvr>
                                    </p:animEffect>
                                    <p:set>
                                      <p:cBhvr>
                                        <p:cTn id="136" dur="1" fill="hold">
                                          <p:stCondLst>
                                            <p:cond delay="499"/>
                                          </p:stCondLst>
                                        </p:cTn>
                                        <p:tgtEl>
                                          <p:spTgt spid="36"/>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16"/>
                                        </p:tgtEl>
                                      </p:cBhvr>
                                    </p:animEffect>
                                    <p:set>
                                      <p:cBhvr>
                                        <p:cTn id="139" dur="1" fill="hold">
                                          <p:stCondLst>
                                            <p:cond delay="499"/>
                                          </p:stCondLst>
                                        </p:cTn>
                                        <p:tgtEl>
                                          <p:spTgt spid="16"/>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17"/>
                                        </p:tgtEl>
                                      </p:cBhvr>
                                    </p:animEffect>
                                    <p:set>
                                      <p:cBhvr>
                                        <p:cTn id="142" dur="1" fill="hold">
                                          <p:stCondLst>
                                            <p:cond delay="499"/>
                                          </p:stCondLst>
                                        </p:cTn>
                                        <p:tgtEl>
                                          <p:spTgt spid="17"/>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18"/>
                                        </p:tgtEl>
                                      </p:cBhvr>
                                    </p:animEffect>
                                    <p:set>
                                      <p:cBhvr>
                                        <p:cTn id="145" dur="1" fill="hold">
                                          <p:stCondLst>
                                            <p:cond delay="499"/>
                                          </p:stCondLst>
                                        </p:cTn>
                                        <p:tgtEl>
                                          <p:spTgt spid="18"/>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10"/>
                                        </p:tgtEl>
                                      </p:cBhvr>
                                    </p:animEffect>
                                    <p:set>
                                      <p:cBhvr>
                                        <p:cTn id="148" dur="1" fill="hold">
                                          <p:stCondLst>
                                            <p:cond delay="499"/>
                                          </p:stCondLst>
                                        </p:cTn>
                                        <p:tgtEl>
                                          <p:spTgt spid="10"/>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48"/>
                                        </p:tgtEl>
                                      </p:cBhvr>
                                    </p:animEffect>
                                    <p:set>
                                      <p:cBhvr>
                                        <p:cTn id="151" dur="1" fill="hold">
                                          <p:stCondLst>
                                            <p:cond delay="499"/>
                                          </p:stCondLst>
                                        </p:cTn>
                                        <p:tgtEl>
                                          <p:spTgt spid="48"/>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49"/>
                                        </p:tgtEl>
                                      </p:cBhvr>
                                    </p:animEffect>
                                    <p:set>
                                      <p:cBhvr>
                                        <p:cTn id="154" dur="1" fill="hold">
                                          <p:stCondLst>
                                            <p:cond delay="499"/>
                                          </p:stCondLst>
                                        </p:cTn>
                                        <p:tgtEl>
                                          <p:spTgt spid="49"/>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50">
                                            <p:txEl>
                                              <p:pRg st="0" end="0"/>
                                            </p:txEl>
                                          </p:spTgt>
                                        </p:tgtEl>
                                      </p:cBhvr>
                                    </p:animEffect>
                                    <p:set>
                                      <p:cBhvr>
                                        <p:cTn id="157" dur="1" fill="hold">
                                          <p:stCondLst>
                                            <p:cond delay="499"/>
                                          </p:stCondLst>
                                        </p:cTn>
                                        <p:tgtEl>
                                          <p:spTgt spid="50">
                                            <p:txEl>
                                              <p:pRg st="0" end="0"/>
                                            </p:txEl>
                                          </p:spTgt>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50">
                                            <p:txEl>
                                              <p:pRg st="1" end="1"/>
                                            </p:txEl>
                                          </p:spTgt>
                                        </p:tgtEl>
                                      </p:cBhvr>
                                    </p:animEffect>
                                    <p:set>
                                      <p:cBhvr>
                                        <p:cTn id="160" dur="1" fill="hold">
                                          <p:stCondLst>
                                            <p:cond delay="499"/>
                                          </p:stCondLst>
                                        </p:cTn>
                                        <p:tgtEl>
                                          <p:spTgt spid="50">
                                            <p:txEl>
                                              <p:pRg st="1" end="1"/>
                                            </p:txEl>
                                          </p:spTgt>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50">
                                            <p:txEl>
                                              <p:pRg st="3" end="3"/>
                                            </p:txEl>
                                          </p:spTgt>
                                        </p:tgtEl>
                                      </p:cBhvr>
                                    </p:animEffect>
                                    <p:set>
                                      <p:cBhvr>
                                        <p:cTn id="163" dur="1" fill="hold">
                                          <p:stCondLst>
                                            <p:cond delay="499"/>
                                          </p:stCondLst>
                                        </p:cTn>
                                        <p:tgtEl>
                                          <p:spTgt spid="50">
                                            <p:txEl>
                                              <p:pRg st="3" end="3"/>
                                            </p:txEl>
                                          </p:spTgt>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50">
                                            <p:txEl>
                                              <p:pRg st="4" end="4"/>
                                            </p:txEl>
                                          </p:spTgt>
                                        </p:tgtEl>
                                      </p:cBhvr>
                                    </p:animEffect>
                                    <p:set>
                                      <p:cBhvr>
                                        <p:cTn id="166" dur="1" fill="hold">
                                          <p:stCondLst>
                                            <p:cond delay="499"/>
                                          </p:stCondLst>
                                        </p:cTn>
                                        <p:tgtEl>
                                          <p:spTgt spid="50">
                                            <p:txEl>
                                              <p:pRg st="4" end="4"/>
                                            </p:txEl>
                                          </p:spTgt>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51"/>
                                        </p:tgtEl>
                                      </p:cBhvr>
                                    </p:animEffect>
                                    <p:set>
                                      <p:cBhvr>
                                        <p:cTn id="169" dur="1" fill="hold">
                                          <p:stCondLst>
                                            <p:cond delay="499"/>
                                          </p:stCondLst>
                                        </p:cTn>
                                        <p:tgtEl>
                                          <p:spTgt spid="51"/>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14"/>
                                        </p:tgtEl>
                                      </p:cBhvr>
                                    </p:animEffect>
                                    <p:set>
                                      <p:cBhvr>
                                        <p:cTn id="172" dur="1" fill="hold">
                                          <p:stCondLst>
                                            <p:cond delay="499"/>
                                          </p:stCondLst>
                                        </p:cTn>
                                        <p:tgtEl>
                                          <p:spTgt spid="14"/>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15"/>
                                        </p:tgtEl>
                                      </p:cBhvr>
                                    </p:animEffect>
                                    <p:set>
                                      <p:cBhvr>
                                        <p:cTn id="175" dur="1" fill="hold">
                                          <p:stCondLst>
                                            <p:cond delay="499"/>
                                          </p:stCondLst>
                                        </p:cTn>
                                        <p:tgtEl>
                                          <p:spTgt spid="15"/>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19"/>
                                        </p:tgtEl>
                                      </p:cBhvr>
                                    </p:animEffect>
                                    <p:set>
                                      <p:cBhvr>
                                        <p:cTn id="178" dur="1" fill="hold">
                                          <p:stCondLst>
                                            <p:cond delay="499"/>
                                          </p:stCondLst>
                                        </p:cTn>
                                        <p:tgtEl>
                                          <p:spTgt spid="19"/>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12"/>
                                        </p:tgtEl>
                                      </p:cBhvr>
                                    </p:animEffect>
                                    <p:set>
                                      <p:cBhvr>
                                        <p:cTn id="181" dur="1" fill="hold">
                                          <p:stCondLst>
                                            <p:cond delay="499"/>
                                          </p:stCondLst>
                                        </p:cTn>
                                        <p:tgtEl>
                                          <p:spTgt spid="12"/>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13"/>
                                        </p:tgtEl>
                                      </p:cBhvr>
                                    </p:animEffect>
                                    <p:set>
                                      <p:cBhvr>
                                        <p:cTn id="184" dur="1" fill="hold">
                                          <p:stCondLst>
                                            <p:cond delay="499"/>
                                          </p:stCondLst>
                                        </p:cTn>
                                        <p:tgtEl>
                                          <p:spTgt spid="13"/>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23"/>
                                        </p:tgtEl>
                                      </p:cBhvr>
                                    </p:animEffect>
                                    <p:set>
                                      <p:cBhvr>
                                        <p:cTn id="187" dur="1" fill="hold">
                                          <p:stCondLst>
                                            <p:cond delay="499"/>
                                          </p:stCondLst>
                                        </p:cTn>
                                        <p:tgtEl>
                                          <p:spTgt spid="23"/>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54"/>
                                        </p:tgtEl>
                                      </p:cBhvr>
                                    </p:animEffect>
                                    <p:set>
                                      <p:cBhvr>
                                        <p:cTn id="190" dur="1" fill="hold">
                                          <p:stCondLst>
                                            <p:cond delay="499"/>
                                          </p:stCondLst>
                                        </p:cTn>
                                        <p:tgtEl>
                                          <p:spTgt spid="54"/>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55"/>
                                        </p:tgtEl>
                                      </p:cBhvr>
                                    </p:animEffect>
                                    <p:set>
                                      <p:cBhvr>
                                        <p:cTn id="193" dur="1" fill="hold">
                                          <p:stCondLst>
                                            <p:cond delay="499"/>
                                          </p:stCondLst>
                                        </p:cTn>
                                        <p:tgtEl>
                                          <p:spTgt spid="55"/>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56"/>
                                        </p:tgtEl>
                                      </p:cBhvr>
                                    </p:animEffect>
                                    <p:set>
                                      <p:cBhvr>
                                        <p:cTn id="196" dur="1" fill="hold">
                                          <p:stCondLst>
                                            <p:cond delay="499"/>
                                          </p:stCondLst>
                                        </p:cTn>
                                        <p:tgtEl>
                                          <p:spTgt spid="56"/>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70">
                                            <p:txEl>
                                              <p:pRg st="0" end="0"/>
                                            </p:txEl>
                                          </p:spTgt>
                                        </p:tgtEl>
                                      </p:cBhvr>
                                    </p:animEffect>
                                    <p:set>
                                      <p:cBhvr>
                                        <p:cTn id="199" dur="1" fill="hold">
                                          <p:stCondLst>
                                            <p:cond delay="499"/>
                                          </p:stCondLst>
                                        </p:cTn>
                                        <p:tgtEl>
                                          <p:spTgt spid="70">
                                            <p:txEl>
                                              <p:pRg st="0" end="0"/>
                                            </p:txEl>
                                          </p:spTgt>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70">
                                            <p:txEl>
                                              <p:pRg st="2" end="2"/>
                                            </p:txEl>
                                          </p:spTgt>
                                        </p:tgtEl>
                                      </p:cBhvr>
                                    </p:animEffect>
                                    <p:set>
                                      <p:cBhvr>
                                        <p:cTn id="202" dur="1" fill="hold">
                                          <p:stCondLst>
                                            <p:cond delay="499"/>
                                          </p:stCondLst>
                                        </p:cTn>
                                        <p:tgtEl>
                                          <p:spTgt spid="70">
                                            <p:txEl>
                                              <p:pRg st="2" end="2"/>
                                            </p:txEl>
                                          </p:spTgt>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65"/>
                                        </p:tgtEl>
                                      </p:cBhvr>
                                    </p:animEffect>
                                    <p:set>
                                      <p:cBhvr>
                                        <p:cTn id="205" dur="1" fill="hold">
                                          <p:stCondLst>
                                            <p:cond delay="499"/>
                                          </p:stCondLst>
                                        </p:cTn>
                                        <p:tgtEl>
                                          <p:spTgt spid="65"/>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66"/>
                                        </p:tgtEl>
                                      </p:cBhvr>
                                    </p:animEffect>
                                    <p:set>
                                      <p:cBhvr>
                                        <p:cTn id="208" dur="1" fill="hold">
                                          <p:stCondLst>
                                            <p:cond delay="499"/>
                                          </p:stCondLst>
                                        </p:cTn>
                                        <p:tgtEl>
                                          <p:spTgt spid="66"/>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500"/>
                                        <p:tgtEl>
                                          <p:spTgt spid="67"/>
                                        </p:tgtEl>
                                      </p:cBhvr>
                                    </p:animEffect>
                                    <p:set>
                                      <p:cBhvr>
                                        <p:cTn id="211" dur="1" fill="hold">
                                          <p:stCondLst>
                                            <p:cond delay="499"/>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3" grpId="0"/>
      <p:bldP spid="23" grpId="1"/>
      <p:bldP spid="12" grpId="0" animBg="1"/>
      <p:bldP spid="12" grpId="1" animBg="1"/>
      <p:bldP spid="13" grpId="0"/>
      <p:bldP spid="13" grpId="1"/>
      <p:bldP spid="14" grpId="0" animBg="1"/>
      <p:bldP spid="14" grpId="1" animBg="1"/>
      <p:bldP spid="15" grpId="0"/>
      <p:bldP spid="15" grpId="1"/>
      <p:bldP spid="16" grpId="0" animBg="1"/>
      <p:bldP spid="16" grpId="1" animBg="1"/>
      <p:bldP spid="17" grpId="0"/>
      <p:bldP spid="17" grpId="1"/>
      <p:bldP spid="36" grpId="0"/>
      <p:bldP spid="36" grpId="1"/>
      <p:bldP spid="50" grpId="0" uiExpand="1" build="p"/>
      <p:bldP spid="50" grpId="1" build="allAtOnce"/>
      <p:bldP spid="70" grpId="0" uiExpand="1" build="p"/>
      <p:bldP spid="70"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8" descr="tumblr_n4cmkfHsMO1st5lhmo1_1280.jpg">
            <a:extLst>
              <a:ext uri="{FF2B5EF4-FFF2-40B4-BE49-F238E27FC236}">
                <a16:creationId xmlns:a16="http://schemas.microsoft.com/office/drawing/2014/main" id="{F5BC286A-D68B-40A6-9034-9C431638545D}"/>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320" b="7320"/>
          <a:stretch>
            <a:fillRect/>
          </a:stretch>
        </p:blipFill>
        <p:spPr>
          <a:xfrm>
            <a:off x="-3176" y="0"/>
            <a:ext cx="24426546" cy="13716000"/>
          </a:xfrm>
        </p:spPr>
      </p:pic>
      <p:sp>
        <p:nvSpPr>
          <p:cNvPr id="4" name="Rectangle 3">
            <a:extLst>
              <a:ext uri="{FF2B5EF4-FFF2-40B4-BE49-F238E27FC236}">
                <a16:creationId xmlns:a16="http://schemas.microsoft.com/office/drawing/2014/main" id="{AB625837-DC81-42D5-B678-7778D4AEB623}"/>
              </a:ext>
            </a:extLst>
          </p:cNvPr>
          <p:cNvSpPr/>
          <p:nvPr/>
        </p:nvSpPr>
        <p:spPr>
          <a:xfrm>
            <a:off x="-3176" y="0"/>
            <a:ext cx="24380826" cy="13716000"/>
          </a:xfrm>
          <a:prstGeom prst="rect">
            <a:avLst/>
          </a:prstGeom>
          <a:solidFill>
            <a:srgbClr val="2C3744">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262CBB10-1878-40B4-9D80-0E987523908F}"/>
              </a:ext>
            </a:extLst>
          </p:cNvPr>
          <p:cNvGrpSpPr/>
          <p:nvPr/>
        </p:nvGrpSpPr>
        <p:grpSpPr>
          <a:xfrm>
            <a:off x="6231994" y="956606"/>
            <a:ext cx="11913839" cy="1457996"/>
            <a:chOff x="6231994" y="956606"/>
            <a:chExt cx="11913839" cy="1457996"/>
          </a:xfrm>
        </p:grpSpPr>
        <p:sp>
          <p:nvSpPr>
            <p:cNvPr id="6" name="TextBox 5">
              <a:extLst>
                <a:ext uri="{FF2B5EF4-FFF2-40B4-BE49-F238E27FC236}">
                  <a16:creationId xmlns:a16="http://schemas.microsoft.com/office/drawing/2014/main" id="{1365E852-A76A-4666-8F68-6E3166D298B9}"/>
                </a:ext>
              </a:extLst>
            </p:cNvPr>
            <p:cNvSpPr txBox="1"/>
            <p:nvPr/>
          </p:nvSpPr>
          <p:spPr>
            <a:xfrm>
              <a:off x="6231994" y="956606"/>
              <a:ext cx="11913839" cy="978729"/>
            </a:xfrm>
            <a:prstGeom prst="rect">
              <a:avLst/>
            </a:prstGeom>
            <a:noFill/>
          </p:spPr>
          <p:txBody>
            <a:bodyPr wrap="none" rtlCol="0">
              <a:spAutoFit/>
            </a:bodyPr>
            <a:lstStyle/>
            <a:p>
              <a:pPr algn="ctr">
                <a:lnSpc>
                  <a:spcPct val="80000"/>
                </a:lnSpc>
              </a:pPr>
              <a:r>
                <a:rPr lang="en-US" sz="7200" dirty="0">
                  <a:solidFill>
                    <a:schemeClr val="bg1"/>
                  </a:solidFill>
                  <a:latin typeface="Lato Black"/>
                  <a:cs typeface="Lato Black"/>
                </a:rPr>
                <a:t>Please repeat the question.</a:t>
              </a:r>
            </a:p>
          </p:txBody>
        </p:sp>
        <p:sp>
          <p:nvSpPr>
            <p:cNvPr id="7" name="TextBox 6">
              <a:extLst>
                <a:ext uri="{FF2B5EF4-FFF2-40B4-BE49-F238E27FC236}">
                  <a16:creationId xmlns:a16="http://schemas.microsoft.com/office/drawing/2014/main" id="{CAF79D97-5B93-4478-8E30-A30C5F3F577A}"/>
                </a:ext>
              </a:extLst>
            </p:cNvPr>
            <p:cNvSpPr txBox="1"/>
            <p:nvPr/>
          </p:nvSpPr>
          <p:spPr>
            <a:xfrm>
              <a:off x="10013798" y="1879071"/>
              <a:ext cx="4473982" cy="535531"/>
            </a:xfrm>
            <a:prstGeom prst="rect">
              <a:avLst/>
            </a:prstGeom>
            <a:noFill/>
          </p:spPr>
          <p:txBody>
            <a:bodyPr wrap="none" rtlCol="0">
              <a:spAutoFit/>
            </a:bodyPr>
            <a:lstStyle/>
            <a:p>
              <a:pPr algn="ctr">
                <a:lnSpc>
                  <a:spcPct val="80000"/>
                </a:lnSpc>
              </a:pPr>
              <a:r>
                <a:rPr lang="en-US" dirty="0">
                  <a:solidFill>
                    <a:schemeClr val="bg1"/>
                  </a:solidFill>
                  <a:latin typeface="Lato Light"/>
                  <a:cs typeface="Lato Light"/>
                </a:rPr>
                <a:t>Evaluating questions</a:t>
              </a:r>
            </a:p>
          </p:txBody>
        </p:sp>
      </p:grpSp>
      <p:sp>
        <p:nvSpPr>
          <p:cNvPr id="36" name="TextBox 35">
            <a:extLst>
              <a:ext uri="{FF2B5EF4-FFF2-40B4-BE49-F238E27FC236}">
                <a16:creationId xmlns:a16="http://schemas.microsoft.com/office/drawing/2014/main" id="{F7B360F0-B89D-47B1-BD6F-2FF4EF1AE219}"/>
              </a:ext>
            </a:extLst>
          </p:cNvPr>
          <p:cNvSpPr txBox="1"/>
          <p:nvPr/>
        </p:nvSpPr>
        <p:spPr>
          <a:xfrm>
            <a:off x="429021" y="2540824"/>
            <a:ext cx="11183859" cy="11295400"/>
          </a:xfrm>
          <a:prstGeom prst="rect">
            <a:avLst/>
          </a:prstGeom>
          <a:noFill/>
        </p:spPr>
        <p:txBody>
          <a:bodyPr wrap="square" rtlCol="0">
            <a:spAutoFit/>
          </a:bodyPr>
          <a:lstStyle/>
          <a:p>
            <a:pPr algn="ctr"/>
            <a:r>
              <a:rPr lang="en-US" sz="4400" dirty="0">
                <a:solidFill>
                  <a:srgbClr val="FFFF00"/>
                </a:solidFill>
                <a:latin typeface="Lato Light"/>
                <a:cs typeface="Lato Light"/>
              </a:rPr>
              <a:t>Do you like cellphones?</a:t>
            </a:r>
          </a:p>
          <a:p>
            <a:pPr algn="ctr"/>
            <a:r>
              <a:rPr lang="en-US" sz="4400" b="1" dirty="0">
                <a:solidFill>
                  <a:srgbClr val="FF7C80"/>
                </a:solidFill>
                <a:latin typeface="Lato Light"/>
                <a:cs typeface="Lato Light"/>
              </a:rPr>
              <a:t>Unclear, vague question</a:t>
            </a:r>
          </a:p>
          <a:p>
            <a:pPr algn="ctr"/>
            <a:r>
              <a:rPr lang="en-US" sz="4400" b="1" dirty="0">
                <a:solidFill>
                  <a:srgbClr val="92D050"/>
                </a:solidFill>
                <a:latin typeface="Lato Light"/>
                <a:cs typeface="Lato Light"/>
              </a:rPr>
              <a:t>Do you believe that students must be allowed to use cellphones during class?</a:t>
            </a:r>
          </a:p>
          <a:p>
            <a:pPr algn="ctr"/>
            <a:endParaRPr lang="en-US" sz="2400" b="1" dirty="0">
              <a:solidFill>
                <a:srgbClr val="92D050"/>
              </a:solidFill>
              <a:latin typeface="Lato Light"/>
              <a:cs typeface="Lato Light"/>
            </a:endParaRPr>
          </a:p>
          <a:p>
            <a:pPr algn="ctr"/>
            <a:r>
              <a:rPr lang="en-US" sz="4400" dirty="0">
                <a:solidFill>
                  <a:srgbClr val="FFFF00"/>
                </a:solidFill>
                <a:cs typeface="Lato Light"/>
              </a:rPr>
              <a:t>Do you believe cellphones and laptops must be allowed for use inside the classroom?</a:t>
            </a:r>
          </a:p>
          <a:p>
            <a:pPr algn="ctr"/>
            <a:r>
              <a:rPr lang="en-US" sz="4400" b="1" dirty="0">
                <a:solidFill>
                  <a:srgbClr val="FF7C80"/>
                </a:solidFill>
                <a:cs typeface="Lato Light"/>
              </a:rPr>
              <a:t>A combination of two questions</a:t>
            </a:r>
          </a:p>
          <a:p>
            <a:pPr algn="ctr"/>
            <a:r>
              <a:rPr lang="en-US" sz="4400" b="1" dirty="0">
                <a:solidFill>
                  <a:srgbClr val="92D050"/>
                </a:solidFill>
                <a:cs typeface="Lato Light"/>
              </a:rPr>
              <a:t>Do you believe that laptops must be allowed for use inside the classroom?</a:t>
            </a:r>
          </a:p>
          <a:p>
            <a:pPr algn="ctr"/>
            <a:endParaRPr lang="en-US" sz="4400" b="1" dirty="0">
              <a:solidFill>
                <a:srgbClr val="92D050"/>
              </a:solidFill>
              <a:cs typeface="Lato Light"/>
            </a:endParaRPr>
          </a:p>
          <a:p>
            <a:pPr algn="ctr"/>
            <a:r>
              <a:rPr lang="en-US" sz="4400" dirty="0">
                <a:solidFill>
                  <a:srgbClr val="FFFF00"/>
                </a:solidFill>
                <a:cs typeface="Lato Light"/>
              </a:rPr>
              <a:t>Do you consider a quadcore processor to be an important feature of a cellphone?</a:t>
            </a:r>
          </a:p>
          <a:p>
            <a:pPr algn="ctr"/>
            <a:r>
              <a:rPr lang="en-US" sz="4400" b="1" dirty="0">
                <a:solidFill>
                  <a:srgbClr val="FF7C80"/>
                </a:solidFill>
                <a:cs typeface="Lato Light"/>
              </a:rPr>
              <a:t>Contains jargon</a:t>
            </a:r>
          </a:p>
          <a:p>
            <a:pPr algn="ctr"/>
            <a:r>
              <a:rPr lang="en-US" sz="4400" b="1" dirty="0">
                <a:solidFill>
                  <a:srgbClr val="92D050"/>
                </a:solidFill>
                <a:cs typeface="Lato Light"/>
              </a:rPr>
              <a:t>Is the speed of response of the cellphone important to you?</a:t>
            </a:r>
          </a:p>
          <a:p>
            <a:pPr algn="ctr"/>
            <a:endParaRPr lang="en-US" sz="4400" b="1" dirty="0">
              <a:solidFill>
                <a:srgbClr val="92D050"/>
              </a:solidFill>
              <a:cs typeface="Lato Light"/>
            </a:endParaRPr>
          </a:p>
        </p:txBody>
      </p:sp>
      <p:sp>
        <p:nvSpPr>
          <p:cNvPr id="29" name="TextBox 28">
            <a:extLst>
              <a:ext uri="{FF2B5EF4-FFF2-40B4-BE49-F238E27FC236}">
                <a16:creationId xmlns:a16="http://schemas.microsoft.com/office/drawing/2014/main" id="{86A35236-D34E-4A66-A7C3-02793ADEBEC0}"/>
              </a:ext>
            </a:extLst>
          </p:cNvPr>
          <p:cNvSpPr txBox="1"/>
          <p:nvPr/>
        </p:nvSpPr>
        <p:spPr>
          <a:xfrm>
            <a:off x="11612880" y="3058625"/>
            <a:ext cx="11183859" cy="9941183"/>
          </a:xfrm>
          <a:prstGeom prst="rect">
            <a:avLst/>
          </a:prstGeom>
          <a:noFill/>
        </p:spPr>
        <p:txBody>
          <a:bodyPr wrap="square" rtlCol="0">
            <a:spAutoFit/>
          </a:bodyPr>
          <a:lstStyle/>
          <a:p>
            <a:pPr algn="ctr"/>
            <a:r>
              <a:rPr lang="en-US" sz="4400" dirty="0">
                <a:solidFill>
                  <a:srgbClr val="FFFF00"/>
                </a:solidFill>
                <a:latin typeface="Lato Light"/>
                <a:cs typeface="Lato Light"/>
              </a:rPr>
              <a:t>Whenever the teacher is discussing in front of the class and a phone rings right in the middle of it, it can be distracting. Do you find the ringing of a phone distracting enough to take you out of your focus?</a:t>
            </a:r>
          </a:p>
          <a:p>
            <a:pPr algn="ctr"/>
            <a:r>
              <a:rPr lang="en-US" sz="4400" b="1" dirty="0">
                <a:solidFill>
                  <a:srgbClr val="FF7C80"/>
                </a:solidFill>
                <a:latin typeface="Lato Light"/>
                <a:cs typeface="Lato Light"/>
              </a:rPr>
              <a:t>Too long</a:t>
            </a:r>
          </a:p>
          <a:p>
            <a:pPr algn="ctr"/>
            <a:r>
              <a:rPr lang="en-US" sz="4400" b="1" dirty="0">
                <a:solidFill>
                  <a:srgbClr val="92D050"/>
                </a:solidFill>
                <a:latin typeface="Lato Light"/>
                <a:cs typeface="Lato Light"/>
              </a:rPr>
              <a:t>Do you find ringing sounds of a phone distracting while in class?</a:t>
            </a:r>
          </a:p>
          <a:p>
            <a:pPr algn="ctr"/>
            <a:endParaRPr lang="en-US" sz="2400" b="1" dirty="0">
              <a:solidFill>
                <a:srgbClr val="92D050"/>
              </a:solidFill>
              <a:latin typeface="Lato Light"/>
              <a:cs typeface="Lato Light"/>
            </a:endParaRPr>
          </a:p>
          <a:p>
            <a:pPr algn="ctr"/>
            <a:r>
              <a:rPr lang="en-US" sz="4400" dirty="0">
                <a:solidFill>
                  <a:srgbClr val="FFFF00"/>
                </a:solidFill>
                <a:cs typeface="Lato Light"/>
              </a:rPr>
              <a:t>Agree or disagree: The school should not discontinue its ban of cellular phones in class.</a:t>
            </a:r>
          </a:p>
          <a:p>
            <a:pPr algn="ctr"/>
            <a:r>
              <a:rPr lang="en-US" sz="4400" b="1" dirty="0">
                <a:solidFill>
                  <a:srgbClr val="FF7C80"/>
                </a:solidFill>
                <a:cs typeface="Lato Light"/>
              </a:rPr>
              <a:t>Double negatives</a:t>
            </a:r>
          </a:p>
          <a:p>
            <a:pPr algn="ctr"/>
            <a:r>
              <a:rPr lang="en-US" sz="4400" b="1" dirty="0">
                <a:solidFill>
                  <a:srgbClr val="92D050"/>
                </a:solidFill>
                <a:cs typeface="Lato Light"/>
              </a:rPr>
              <a:t>Do you agree that the school should continue banning phones in class?</a:t>
            </a:r>
          </a:p>
        </p:txBody>
      </p:sp>
    </p:spTree>
    <p:extLst>
      <p:ext uri="{BB962C8B-B14F-4D97-AF65-F5344CB8AC3E}">
        <p14:creationId xmlns:p14="http://schemas.microsoft.com/office/powerpoint/2010/main" val="3255626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fade">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xEl>
                                              <p:pRg st="4" end="4"/>
                                            </p:txEl>
                                          </p:spTgt>
                                        </p:tgtEl>
                                        <p:attrNameLst>
                                          <p:attrName>style.visibility</p:attrName>
                                        </p:attrNameLst>
                                      </p:cBhvr>
                                      <p:to>
                                        <p:strVal val="visible"/>
                                      </p:to>
                                    </p:set>
                                    <p:animEffect transition="in" filter="fade">
                                      <p:cBhvr>
                                        <p:cTn id="22" dur="500"/>
                                        <p:tgtEl>
                                          <p:spTgt spid="3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xEl>
                                              <p:pRg st="5" end="5"/>
                                            </p:txEl>
                                          </p:spTgt>
                                        </p:tgtEl>
                                        <p:attrNameLst>
                                          <p:attrName>style.visibility</p:attrName>
                                        </p:attrNameLst>
                                      </p:cBhvr>
                                      <p:to>
                                        <p:strVal val="visible"/>
                                      </p:to>
                                    </p:set>
                                    <p:animEffect transition="in" filter="fade">
                                      <p:cBhvr>
                                        <p:cTn id="27" dur="500"/>
                                        <p:tgtEl>
                                          <p:spTgt spid="3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xEl>
                                              <p:pRg st="6" end="6"/>
                                            </p:txEl>
                                          </p:spTgt>
                                        </p:tgtEl>
                                        <p:attrNameLst>
                                          <p:attrName>style.visibility</p:attrName>
                                        </p:attrNameLst>
                                      </p:cBhvr>
                                      <p:to>
                                        <p:strVal val="visible"/>
                                      </p:to>
                                    </p:set>
                                    <p:animEffect transition="in" filter="fade">
                                      <p:cBhvr>
                                        <p:cTn id="32" dur="500"/>
                                        <p:tgtEl>
                                          <p:spTgt spid="3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xEl>
                                              <p:pRg st="8" end="8"/>
                                            </p:txEl>
                                          </p:spTgt>
                                        </p:tgtEl>
                                        <p:attrNameLst>
                                          <p:attrName>style.visibility</p:attrName>
                                        </p:attrNameLst>
                                      </p:cBhvr>
                                      <p:to>
                                        <p:strVal val="visible"/>
                                      </p:to>
                                    </p:set>
                                    <p:animEffect transition="in" filter="fade">
                                      <p:cBhvr>
                                        <p:cTn id="37" dur="500"/>
                                        <p:tgtEl>
                                          <p:spTgt spid="3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
                                            <p:txEl>
                                              <p:pRg st="9" end="9"/>
                                            </p:txEl>
                                          </p:spTgt>
                                        </p:tgtEl>
                                        <p:attrNameLst>
                                          <p:attrName>style.visibility</p:attrName>
                                        </p:attrNameLst>
                                      </p:cBhvr>
                                      <p:to>
                                        <p:strVal val="visible"/>
                                      </p:to>
                                    </p:set>
                                    <p:animEffect transition="in" filter="fade">
                                      <p:cBhvr>
                                        <p:cTn id="42" dur="500"/>
                                        <p:tgtEl>
                                          <p:spTgt spid="3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xEl>
                                              <p:pRg st="10" end="10"/>
                                            </p:txEl>
                                          </p:spTgt>
                                        </p:tgtEl>
                                        <p:attrNameLst>
                                          <p:attrName>style.visibility</p:attrName>
                                        </p:attrNameLst>
                                      </p:cBhvr>
                                      <p:to>
                                        <p:strVal val="visible"/>
                                      </p:to>
                                    </p:set>
                                    <p:animEffect transition="in" filter="fade">
                                      <p:cBhvr>
                                        <p:cTn id="47" dur="500"/>
                                        <p:tgtEl>
                                          <p:spTgt spid="36">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fade">
                                      <p:cBhvr>
                                        <p:cTn id="52" dur="500"/>
                                        <p:tgtEl>
                                          <p:spTgt spid="2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xEl>
                                              <p:pRg st="1" end="1"/>
                                            </p:txEl>
                                          </p:spTgt>
                                        </p:tgtEl>
                                        <p:attrNameLst>
                                          <p:attrName>style.visibility</p:attrName>
                                        </p:attrNameLst>
                                      </p:cBhvr>
                                      <p:to>
                                        <p:strVal val="visible"/>
                                      </p:to>
                                    </p:set>
                                    <p:animEffect transition="in" filter="fade">
                                      <p:cBhvr>
                                        <p:cTn id="57" dur="500"/>
                                        <p:tgtEl>
                                          <p:spTgt spid="29">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xEl>
                                              <p:pRg st="2" end="2"/>
                                            </p:txEl>
                                          </p:spTgt>
                                        </p:tgtEl>
                                        <p:attrNameLst>
                                          <p:attrName>style.visibility</p:attrName>
                                        </p:attrNameLst>
                                      </p:cBhvr>
                                      <p:to>
                                        <p:strVal val="visible"/>
                                      </p:to>
                                    </p:set>
                                    <p:animEffect transition="in" filter="fade">
                                      <p:cBhvr>
                                        <p:cTn id="62" dur="500"/>
                                        <p:tgtEl>
                                          <p:spTgt spid="29">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9">
                                            <p:txEl>
                                              <p:pRg st="4" end="4"/>
                                            </p:txEl>
                                          </p:spTgt>
                                        </p:tgtEl>
                                        <p:attrNameLst>
                                          <p:attrName>style.visibility</p:attrName>
                                        </p:attrNameLst>
                                      </p:cBhvr>
                                      <p:to>
                                        <p:strVal val="visible"/>
                                      </p:to>
                                    </p:set>
                                    <p:animEffect transition="in" filter="fade">
                                      <p:cBhvr>
                                        <p:cTn id="67" dur="500"/>
                                        <p:tgtEl>
                                          <p:spTgt spid="29">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9">
                                            <p:txEl>
                                              <p:pRg st="5" end="5"/>
                                            </p:txEl>
                                          </p:spTgt>
                                        </p:tgtEl>
                                        <p:attrNameLst>
                                          <p:attrName>style.visibility</p:attrName>
                                        </p:attrNameLst>
                                      </p:cBhvr>
                                      <p:to>
                                        <p:strVal val="visible"/>
                                      </p:to>
                                    </p:set>
                                    <p:animEffect transition="in" filter="fade">
                                      <p:cBhvr>
                                        <p:cTn id="72" dur="500"/>
                                        <p:tgtEl>
                                          <p:spTgt spid="29">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9">
                                            <p:txEl>
                                              <p:pRg st="6" end="6"/>
                                            </p:txEl>
                                          </p:spTgt>
                                        </p:tgtEl>
                                        <p:attrNameLst>
                                          <p:attrName>style.visibility</p:attrName>
                                        </p:attrNameLst>
                                      </p:cBhvr>
                                      <p:to>
                                        <p:strVal val="visible"/>
                                      </p:to>
                                    </p:set>
                                    <p:animEffect transition="in" filter="fade">
                                      <p:cBhvr>
                                        <p:cTn id="77" dur="500"/>
                                        <p:tgtEl>
                                          <p:spTgt spid="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p:bldP spid="2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8" descr="tumblr_n4cmkfHsMO1st5lhmo1_1280.jpg">
            <a:extLst>
              <a:ext uri="{FF2B5EF4-FFF2-40B4-BE49-F238E27FC236}">
                <a16:creationId xmlns:a16="http://schemas.microsoft.com/office/drawing/2014/main" id="{F5BC286A-D68B-40A6-9034-9C431638545D}"/>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320" b="7320"/>
          <a:stretch>
            <a:fillRect/>
          </a:stretch>
        </p:blipFill>
        <p:spPr>
          <a:xfrm>
            <a:off x="-3176" y="0"/>
            <a:ext cx="24426546" cy="13716000"/>
          </a:xfrm>
        </p:spPr>
      </p:pic>
      <p:sp>
        <p:nvSpPr>
          <p:cNvPr id="4" name="Rectangle 3">
            <a:extLst>
              <a:ext uri="{FF2B5EF4-FFF2-40B4-BE49-F238E27FC236}">
                <a16:creationId xmlns:a16="http://schemas.microsoft.com/office/drawing/2014/main" id="{AB625837-DC81-42D5-B678-7778D4AEB623}"/>
              </a:ext>
            </a:extLst>
          </p:cNvPr>
          <p:cNvSpPr/>
          <p:nvPr/>
        </p:nvSpPr>
        <p:spPr>
          <a:xfrm>
            <a:off x="-3176" y="0"/>
            <a:ext cx="24380826" cy="13716000"/>
          </a:xfrm>
          <a:prstGeom prst="rect">
            <a:avLst/>
          </a:prstGeom>
          <a:solidFill>
            <a:srgbClr val="2C3744">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262CBB10-1878-40B4-9D80-0E987523908F}"/>
              </a:ext>
            </a:extLst>
          </p:cNvPr>
          <p:cNvGrpSpPr/>
          <p:nvPr/>
        </p:nvGrpSpPr>
        <p:grpSpPr>
          <a:xfrm>
            <a:off x="8887362" y="956606"/>
            <a:ext cx="6603090" cy="1457996"/>
            <a:chOff x="8887362" y="956606"/>
            <a:chExt cx="6603090" cy="1457996"/>
          </a:xfrm>
        </p:grpSpPr>
        <p:sp>
          <p:nvSpPr>
            <p:cNvPr id="6" name="TextBox 5">
              <a:extLst>
                <a:ext uri="{FF2B5EF4-FFF2-40B4-BE49-F238E27FC236}">
                  <a16:creationId xmlns:a16="http://schemas.microsoft.com/office/drawing/2014/main" id="{1365E852-A76A-4666-8F68-6E3166D298B9}"/>
                </a:ext>
              </a:extLst>
            </p:cNvPr>
            <p:cNvSpPr txBox="1"/>
            <p:nvPr/>
          </p:nvSpPr>
          <p:spPr>
            <a:xfrm>
              <a:off x="8887362" y="956606"/>
              <a:ext cx="6603090" cy="978729"/>
            </a:xfrm>
            <a:prstGeom prst="rect">
              <a:avLst/>
            </a:prstGeom>
            <a:noFill/>
          </p:spPr>
          <p:txBody>
            <a:bodyPr wrap="none" rtlCol="0">
              <a:spAutoFit/>
            </a:bodyPr>
            <a:lstStyle/>
            <a:p>
              <a:pPr algn="ctr">
                <a:lnSpc>
                  <a:spcPct val="80000"/>
                </a:lnSpc>
              </a:pPr>
              <a:r>
                <a:rPr lang="en-US" sz="7200" dirty="0">
                  <a:solidFill>
                    <a:schemeClr val="bg1"/>
                  </a:solidFill>
                  <a:latin typeface="Lato Black"/>
                  <a:cs typeface="Lato Black"/>
                </a:rPr>
                <a:t>The Instrument</a:t>
              </a:r>
            </a:p>
          </p:txBody>
        </p:sp>
        <p:sp>
          <p:nvSpPr>
            <p:cNvPr id="7" name="TextBox 6">
              <a:extLst>
                <a:ext uri="{FF2B5EF4-FFF2-40B4-BE49-F238E27FC236}">
                  <a16:creationId xmlns:a16="http://schemas.microsoft.com/office/drawing/2014/main" id="{CAF79D97-5B93-4478-8E30-A30C5F3F577A}"/>
                </a:ext>
              </a:extLst>
            </p:cNvPr>
            <p:cNvSpPr txBox="1"/>
            <p:nvPr/>
          </p:nvSpPr>
          <p:spPr>
            <a:xfrm>
              <a:off x="10189165" y="1879071"/>
              <a:ext cx="4123245" cy="535531"/>
            </a:xfrm>
            <a:prstGeom prst="rect">
              <a:avLst/>
            </a:prstGeom>
            <a:noFill/>
          </p:spPr>
          <p:txBody>
            <a:bodyPr wrap="none" rtlCol="0">
              <a:spAutoFit/>
            </a:bodyPr>
            <a:lstStyle/>
            <a:p>
              <a:pPr algn="ctr">
                <a:lnSpc>
                  <a:spcPct val="80000"/>
                </a:lnSpc>
              </a:pPr>
              <a:r>
                <a:rPr lang="en-US" dirty="0">
                  <a:solidFill>
                    <a:schemeClr val="bg1"/>
                  </a:solidFill>
                  <a:latin typeface="Lato Light"/>
                  <a:cs typeface="Lato Light"/>
                </a:rPr>
                <a:t>Writing this section</a:t>
              </a:r>
            </a:p>
          </p:txBody>
        </p:sp>
      </p:grpSp>
      <p:sp>
        <p:nvSpPr>
          <p:cNvPr id="36" name="TextBox 35">
            <a:extLst>
              <a:ext uri="{FF2B5EF4-FFF2-40B4-BE49-F238E27FC236}">
                <a16:creationId xmlns:a16="http://schemas.microsoft.com/office/drawing/2014/main" id="{DAB3FC6B-4F4E-4365-A33E-C989C7221273}"/>
              </a:ext>
            </a:extLst>
          </p:cNvPr>
          <p:cNvSpPr txBox="1"/>
          <p:nvPr/>
        </p:nvSpPr>
        <p:spPr>
          <a:xfrm>
            <a:off x="1004910" y="3726180"/>
            <a:ext cx="11545229" cy="9432288"/>
          </a:xfrm>
          <a:prstGeom prst="rect">
            <a:avLst/>
          </a:prstGeom>
          <a:noFill/>
        </p:spPr>
        <p:txBody>
          <a:bodyPr wrap="square" lIns="243852" tIns="121926" rIns="243852" bIns="121926" rtlCol="0">
            <a:noAutofit/>
          </a:bodyPr>
          <a:lstStyle/>
          <a:p>
            <a:r>
              <a:rPr lang="en-PH" b="1" dirty="0">
                <a:solidFill>
                  <a:schemeClr val="bg1"/>
                </a:solidFill>
                <a:latin typeface="+mj-lt"/>
                <a:cs typeface="Lato Black"/>
              </a:rPr>
              <a:t>SHS Students’ Social Media Use and Their Attention Span in Class</a:t>
            </a:r>
          </a:p>
          <a:p>
            <a:endParaRPr lang="en-PH" dirty="0">
              <a:solidFill>
                <a:schemeClr val="bg1"/>
              </a:solidFill>
              <a:latin typeface="+mj-lt"/>
              <a:cs typeface="Lato Black"/>
            </a:endParaRPr>
          </a:p>
          <a:p>
            <a:r>
              <a:rPr lang="en-PH" dirty="0">
                <a:solidFill>
                  <a:schemeClr val="bg1"/>
                </a:solidFill>
                <a:latin typeface="+mj-lt"/>
                <a:cs typeface="Lato Black"/>
              </a:rPr>
              <a:t>Specifically, this study shall seek answers to the following questions:</a:t>
            </a:r>
          </a:p>
          <a:p>
            <a:pPr marL="742950" indent="-742950">
              <a:buFont typeface="+mj-lt"/>
              <a:buAutoNum type="arabicPeriod"/>
            </a:pPr>
            <a:r>
              <a:rPr lang="en-PH" dirty="0">
                <a:solidFill>
                  <a:schemeClr val="bg1"/>
                </a:solidFill>
                <a:latin typeface="+mj-lt"/>
                <a:cs typeface="Lato Black"/>
              </a:rPr>
              <a:t>What is the level of </a:t>
            </a:r>
            <a:r>
              <a:rPr lang="en-PH" dirty="0">
                <a:solidFill>
                  <a:srgbClr val="FFFF00"/>
                </a:solidFill>
                <a:latin typeface="+mj-lt"/>
                <a:cs typeface="Lato Black"/>
              </a:rPr>
              <a:t>social media usage </a:t>
            </a:r>
            <a:r>
              <a:rPr lang="en-PH" dirty="0">
                <a:solidFill>
                  <a:schemeClr val="bg1"/>
                </a:solidFill>
                <a:latin typeface="+mj-lt"/>
                <a:cs typeface="Lato Black"/>
              </a:rPr>
              <a:t>of Grade 12 students of De La Salle </a:t>
            </a:r>
            <a:r>
              <a:rPr lang="en-PH" dirty="0" err="1">
                <a:solidFill>
                  <a:schemeClr val="bg1"/>
                </a:solidFill>
                <a:latin typeface="+mj-lt"/>
                <a:cs typeface="Lato Black"/>
              </a:rPr>
              <a:t>Araneta</a:t>
            </a:r>
            <a:r>
              <a:rPr lang="en-PH" dirty="0">
                <a:solidFill>
                  <a:schemeClr val="bg1"/>
                </a:solidFill>
                <a:latin typeface="+mj-lt"/>
                <a:cs typeface="Lato Black"/>
              </a:rPr>
              <a:t> University (DLSAU) in terms of:</a:t>
            </a:r>
          </a:p>
          <a:p>
            <a:pPr marL="1657167" lvl="1" indent="-742950">
              <a:buFont typeface="+mj-lt"/>
              <a:buAutoNum type="alphaLcPeriod"/>
            </a:pPr>
            <a:r>
              <a:rPr lang="en-PH" dirty="0">
                <a:solidFill>
                  <a:schemeClr val="bg1"/>
                </a:solidFill>
                <a:latin typeface="+mj-lt"/>
                <a:cs typeface="Lato Black"/>
              </a:rPr>
              <a:t>forms of social media?</a:t>
            </a:r>
          </a:p>
          <a:p>
            <a:pPr marL="1657167" lvl="1" indent="-742950">
              <a:buFont typeface="+mj-lt"/>
              <a:buAutoNum type="alphaLcPeriod"/>
            </a:pPr>
            <a:r>
              <a:rPr lang="en-PH" dirty="0">
                <a:solidFill>
                  <a:schemeClr val="bg1"/>
                </a:solidFill>
                <a:latin typeface="+mj-lt"/>
                <a:cs typeface="Lato Black"/>
              </a:rPr>
              <a:t>frequency of social media use?</a:t>
            </a:r>
          </a:p>
          <a:p>
            <a:pPr marL="1657167" lvl="1" indent="-742950">
              <a:buFont typeface="+mj-lt"/>
              <a:buAutoNum type="alphaLcPeriod"/>
            </a:pPr>
            <a:r>
              <a:rPr lang="en-PH" dirty="0">
                <a:solidFill>
                  <a:schemeClr val="bg1"/>
                </a:solidFill>
                <a:latin typeface="+mj-lt"/>
                <a:cs typeface="Lato Black"/>
              </a:rPr>
              <a:t>mode of social media use?</a:t>
            </a:r>
          </a:p>
          <a:p>
            <a:pPr marL="742950" indent="-742950">
              <a:buFont typeface="+mj-lt"/>
              <a:buAutoNum type="arabicPeriod" startAt="2"/>
            </a:pPr>
            <a:r>
              <a:rPr lang="en-PH" dirty="0">
                <a:solidFill>
                  <a:schemeClr val="bg1"/>
                </a:solidFill>
                <a:latin typeface="+mj-lt"/>
                <a:cs typeface="Lato Black"/>
              </a:rPr>
              <a:t>What is the </a:t>
            </a:r>
            <a:r>
              <a:rPr lang="en-PH" dirty="0">
                <a:solidFill>
                  <a:srgbClr val="FFFF00"/>
                </a:solidFill>
                <a:latin typeface="+mj-lt"/>
                <a:cs typeface="Lato Black"/>
              </a:rPr>
              <a:t>attention span</a:t>
            </a:r>
            <a:r>
              <a:rPr lang="en-PH" dirty="0">
                <a:solidFill>
                  <a:schemeClr val="bg1"/>
                </a:solidFill>
                <a:latin typeface="+mj-lt"/>
                <a:cs typeface="Lato Black"/>
              </a:rPr>
              <a:t> in class of Grade 12 students of DLSAU?</a:t>
            </a:r>
          </a:p>
        </p:txBody>
      </p:sp>
      <p:sp>
        <p:nvSpPr>
          <p:cNvPr id="37" name="TextBox 36">
            <a:extLst>
              <a:ext uri="{FF2B5EF4-FFF2-40B4-BE49-F238E27FC236}">
                <a16:creationId xmlns:a16="http://schemas.microsoft.com/office/drawing/2014/main" id="{5A1AD2C4-AE38-4D13-9448-98DCDAF61181}"/>
              </a:ext>
            </a:extLst>
          </p:cNvPr>
          <p:cNvSpPr txBox="1"/>
          <p:nvPr/>
        </p:nvSpPr>
        <p:spPr>
          <a:xfrm>
            <a:off x="15938714" y="3222524"/>
            <a:ext cx="7894176" cy="2554545"/>
          </a:xfrm>
          <a:prstGeom prst="rect">
            <a:avLst/>
          </a:prstGeom>
          <a:noFill/>
        </p:spPr>
        <p:txBody>
          <a:bodyPr wrap="square" rtlCol="0">
            <a:spAutoFit/>
          </a:bodyPr>
          <a:lstStyle/>
          <a:p>
            <a:r>
              <a:rPr lang="en-US" sz="4000" dirty="0">
                <a:solidFill>
                  <a:schemeClr val="bg1"/>
                </a:solidFill>
                <a:latin typeface="Lato Light"/>
                <a:cs typeface="Lato Light"/>
              </a:rPr>
              <a:t>What instruments will you use to gather data to answer your research questions? Describe the instruments.</a:t>
            </a:r>
          </a:p>
        </p:txBody>
      </p:sp>
      <p:sp>
        <p:nvSpPr>
          <p:cNvPr id="48" name="TextBox 47">
            <a:extLst>
              <a:ext uri="{FF2B5EF4-FFF2-40B4-BE49-F238E27FC236}">
                <a16:creationId xmlns:a16="http://schemas.microsoft.com/office/drawing/2014/main" id="{ECED67F2-D40B-4320-B8F6-AACC5B7C2456}"/>
              </a:ext>
            </a:extLst>
          </p:cNvPr>
          <p:cNvSpPr txBox="1"/>
          <p:nvPr/>
        </p:nvSpPr>
        <p:spPr>
          <a:xfrm>
            <a:off x="15938714" y="5993853"/>
            <a:ext cx="7894176" cy="1323439"/>
          </a:xfrm>
          <a:prstGeom prst="rect">
            <a:avLst/>
          </a:prstGeom>
          <a:noFill/>
        </p:spPr>
        <p:txBody>
          <a:bodyPr wrap="square" rtlCol="0">
            <a:spAutoFit/>
          </a:bodyPr>
          <a:lstStyle/>
          <a:p>
            <a:r>
              <a:rPr lang="en-US" sz="4000" dirty="0">
                <a:solidFill>
                  <a:schemeClr val="bg1"/>
                </a:solidFill>
                <a:latin typeface="Lato Light"/>
                <a:cs typeface="Lato Light"/>
              </a:rPr>
              <a:t>Why did you choose these instruments?</a:t>
            </a:r>
          </a:p>
        </p:txBody>
      </p:sp>
      <p:sp>
        <p:nvSpPr>
          <p:cNvPr id="49" name="TextBox 48">
            <a:extLst>
              <a:ext uri="{FF2B5EF4-FFF2-40B4-BE49-F238E27FC236}">
                <a16:creationId xmlns:a16="http://schemas.microsoft.com/office/drawing/2014/main" id="{F746E512-C5E3-4596-AF24-ED9C58228EBB}"/>
              </a:ext>
            </a:extLst>
          </p:cNvPr>
          <p:cNvSpPr txBox="1"/>
          <p:nvPr/>
        </p:nvSpPr>
        <p:spPr>
          <a:xfrm>
            <a:off x="15938714" y="7615499"/>
            <a:ext cx="7894176" cy="2554545"/>
          </a:xfrm>
          <a:prstGeom prst="rect">
            <a:avLst/>
          </a:prstGeom>
          <a:noFill/>
        </p:spPr>
        <p:txBody>
          <a:bodyPr wrap="square" rtlCol="0">
            <a:spAutoFit/>
          </a:bodyPr>
          <a:lstStyle/>
          <a:p>
            <a:r>
              <a:rPr lang="en-US" sz="4000" dirty="0">
                <a:solidFill>
                  <a:schemeClr val="bg1"/>
                </a:solidFill>
                <a:latin typeface="Lato Light"/>
                <a:cs typeface="Lato Light"/>
              </a:rPr>
              <a:t>What are the major parts of your instruments including the major variables and sub-variables to be measured?</a:t>
            </a:r>
          </a:p>
        </p:txBody>
      </p:sp>
      <p:sp>
        <p:nvSpPr>
          <p:cNvPr id="50" name="TextBox 49">
            <a:extLst>
              <a:ext uri="{FF2B5EF4-FFF2-40B4-BE49-F238E27FC236}">
                <a16:creationId xmlns:a16="http://schemas.microsoft.com/office/drawing/2014/main" id="{6EC05BA6-2B3C-4679-AB6E-F3F0E9F29119}"/>
              </a:ext>
            </a:extLst>
          </p:cNvPr>
          <p:cNvSpPr txBox="1"/>
          <p:nvPr/>
        </p:nvSpPr>
        <p:spPr>
          <a:xfrm>
            <a:off x="15938714" y="10670067"/>
            <a:ext cx="7894176" cy="762516"/>
          </a:xfrm>
          <a:prstGeom prst="rect">
            <a:avLst/>
          </a:prstGeom>
          <a:noFill/>
        </p:spPr>
        <p:txBody>
          <a:bodyPr wrap="square" rtlCol="0">
            <a:spAutoFit/>
          </a:bodyPr>
          <a:lstStyle/>
          <a:p>
            <a:pPr>
              <a:lnSpc>
                <a:spcPct val="120000"/>
              </a:lnSpc>
            </a:pPr>
            <a:r>
              <a:rPr lang="en-US" sz="4000" dirty="0">
                <a:solidFill>
                  <a:schemeClr val="bg1"/>
                </a:solidFill>
                <a:latin typeface="Lato Light"/>
                <a:cs typeface="Lato Light"/>
              </a:rPr>
              <a:t>What rating scale will you use?</a:t>
            </a:r>
          </a:p>
        </p:txBody>
      </p:sp>
      <p:sp>
        <p:nvSpPr>
          <p:cNvPr id="52" name="Oval 51">
            <a:extLst>
              <a:ext uri="{FF2B5EF4-FFF2-40B4-BE49-F238E27FC236}">
                <a16:creationId xmlns:a16="http://schemas.microsoft.com/office/drawing/2014/main" id="{869DC2EF-5863-4F4E-8141-4AD0BE48F0EB}"/>
              </a:ext>
            </a:extLst>
          </p:cNvPr>
          <p:cNvSpPr/>
          <p:nvPr/>
        </p:nvSpPr>
        <p:spPr>
          <a:xfrm>
            <a:off x="13736593" y="3450968"/>
            <a:ext cx="1799731" cy="1800200"/>
          </a:xfrm>
          <a:prstGeom prst="ellipse">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sz="5400" b="1" dirty="0">
                <a:solidFill>
                  <a:schemeClr val="bg1"/>
                </a:solidFill>
              </a:rPr>
              <a:t>01</a:t>
            </a:r>
          </a:p>
        </p:txBody>
      </p:sp>
      <p:sp>
        <p:nvSpPr>
          <p:cNvPr id="53" name="Oval 52">
            <a:extLst>
              <a:ext uri="{FF2B5EF4-FFF2-40B4-BE49-F238E27FC236}">
                <a16:creationId xmlns:a16="http://schemas.microsoft.com/office/drawing/2014/main" id="{0D006B5C-8616-40C7-B851-FD51B3374AFB}"/>
              </a:ext>
            </a:extLst>
          </p:cNvPr>
          <p:cNvSpPr/>
          <p:nvPr/>
        </p:nvSpPr>
        <p:spPr>
          <a:xfrm>
            <a:off x="13736593" y="5783265"/>
            <a:ext cx="1799731" cy="1800200"/>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sz="5400" b="1" dirty="0">
                <a:solidFill>
                  <a:schemeClr val="bg1"/>
                </a:solidFill>
              </a:rPr>
              <a:t>02</a:t>
            </a:r>
          </a:p>
        </p:txBody>
      </p:sp>
      <p:sp>
        <p:nvSpPr>
          <p:cNvPr id="54" name="Oval 53">
            <a:extLst>
              <a:ext uri="{FF2B5EF4-FFF2-40B4-BE49-F238E27FC236}">
                <a16:creationId xmlns:a16="http://schemas.microsoft.com/office/drawing/2014/main" id="{19DE115D-1066-4B65-968A-4FDB454C2A62}"/>
              </a:ext>
            </a:extLst>
          </p:cNvPr>
          <p:cNvSpPr/>
          <p:nvPr/>
        </p:nvSpPr>
        <p:spPr>
          <a:xfrm>
            <a:off x="13736593" y="8028120"/>
            <a:ext cx="1799731" cy="1800200"/>
          </a:xfrm>
          <a:prstGeom prst="ellipse">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sz="5400" b="1" dirty="0">
                <a:solidFill>
                  <a:schemeClr val="bg1"/>
                </a:solidFill>
              </a:rPr>
              <a:t>03</a:t>
            </a:r>
          </a:p>
        </p:txBody>
      </p:sp>
      <p:sp>
        <p:nvSpPr>
          <p:cNvPr id="55" name="Oval 54">
            <a:extLst>
              <a:ext uri="{FF2B5EF4-FFF2-40B4-BE49-F238E27FC236}">
                <a16:creationId xmlns:a16="http://schemas.microsoft.com/office/drawing/2014/main" id="{22CA9CC2-4476-4CC0-8501-2A6549875B5C}"/>
              </a:ext>
            </a:extLst>
          </p:cNvPr>
          <p:cNvSpPr/>
          <p:nvPr/>
        </p:nvSpPr>
        <p:spPr>
          <a:xfrm>
            <a:off x="13736593" y="10172602"/>
            <a:ext cx="1799731" cy="1800200"/>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sz="5400" b="1" dirty="0">
                <a:solidFill>
                  <a:schemeClr val="bg1"/>
                </a:solidFill>
              </a:rPr>
              <a:t>04</a:t>
            </a:r>
          </a:p>
        </p:txBody>
      </p:sp>
      <p:pic>
        <p:nvPicPr>
          <p:cNvPr id="56" name="Picture 55">
            <a:hlinkClick r:id="rId4" action="ppaction://hlinksldjump"/>
            <a:extLst>
              <a:ext uri="{FF2B5EF4-FFF2-40B4-BE49-F238E27FC236}">
                <a16:creationId xmlns:a16="http://schemas.microsoft.com/office/drawing/2014/main" id="{0437F8A2-944E-4A7E-8032-2E8BF23EC5E0}"/>
              </a:ext>
            </a:extLst>
          </p:cNvPr>
          <p:cNvPicPr>
            <a:picLocks noChangeAspect="1"/>
          </p:cNvPicPr>
          <p:nvPr/>
        </p:nvPicPr>
        <p:blipFill>
          <a:blip r:embed="rId5">
            <a:duotone>
              <a:schemeClr val="bg2">
                <a:shade val="45000"/>
                <a:satMod val="135000"/>
              </a:schemeClr>
              <a:prstClr val="white"/>
            </a:duotone>
          </a:blip>
          <a:stretch>
            <a:fillRect/>
          </a:stretch>
        </p:blipFill>
        <p:spPr>
          <a:xfrm>
            <a:off x="18606591" y="11920448"/>
            <a:ext cx="4906884" cy="1524778"/>
          </a:xfrm>
          <a:prstGeom prst="rect">
            <a:avLst/>
          </a:prstGeom>
        </p:spPr>
      </p:pic>
    </p:spTree>
    <p:extLst>
      <p:ext uri="{BB962C8B-B14F-4D97-AF65-F5344CB8AC3E}">
        <p14:creationId xmlns:p14="http://schemas.microsoft.com/office/powerpoint/2010/main" val="3368822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p:tgtEl>
                                          <p:spTgt spid="37"/>
                                        </p:tgtEl>
                                        <p:attrNameLst>
                                          <p:attrName>ppt_x</p:attrName>
                                        </p:attrNameLst>
                                      </p:cBhvr>
                                      <p:tavLst>
                                        <p:tav tm="0">
                                          <p:val>
                                            <p:strVal val="#ppt_x-#ppt_w*1.125000"/>
                                          </p:val>
                                        </p:tav>
                                        <p:tav tm="100000">
                                          <p:val>
                                            <p:strVal val="#ppt_x"/>
                                          </p:val>
                                        </p:tav>
                                      </p:tavLst>
                                    </p:anim>
                                    <p:animEffect transition="in" filter="wipe(right)">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Effect transition="in" filter="fade">
                                      <p:cBhvr>
                                        <p:cTn id="21" dur="500"/>
                                        <p:tgtEl>
                                          <p:spTgt spid="53"/>
                                        </p:tgtEl>
                                      </p:cBhvr>
                                    </p:animEffect>
                                  </p:childTnLst>
                                </p:cTn>
                              </p:par>
                            </p:childTnLst>
                          </p:cTn>
                        </p:par>
                        <p:par>
                          <p:cTn id="22" fill="hold">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p:tgtEl>
                                          <p:spTgt spid="48"/>
                                        </p:tgtEl>
                                        <p:attrNameLst>
                                          <p:attrName>ppt_x</p:attrName>
                                        </p:attrNameLst>
                                      </p:cBhvr>
                                      <p:tavLst>
                                        <p:tav tm="0">
                                          <p:val>
                                            <p:strVal val="#ppt_x-#ppt_w*1.125000"/>
                                          </p:val>
                                        </p:tav>
                                        <p:tav tm="100000">
                                          <p:val>
                                            <p:strVal val="#ppt_x"/>
                                          </p:val>
                                        </p:tav>
                                      </p:tavLst>
                                    </p:anim>
                                    <p:animEffect transition="in" filter="wipe(right)">
                                      <p:cBhvr>
                                        <p:cTn id="26" dur="5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ppt_w</p:attrName>
                                        </p:attrNameLst>
                                      </p:cBhvr>
                                      <p:tavLst>
                                        <p:tav tm="0">
                                          <p:val>
                                            <p:fltVal val="0"/>
                                          </p:val>
                                        </p:tav>
                                        <p:tav tm="100000">
                                          <p:val>
                                            <p:strVal val="#ppt_w"/>
                                          </p:val>
                                        </p:tav>
                                      </p:tavLst>
                                    </p:anim>
                                    <p:anim calcmode="lin" valueType="num">
                                      <p:cBhvr>
                                        <p:cTn id="32" dur="500" fill="hold"/>
                                        <p:tgtEl>
                                          <p:spTgt spid="54"/>
                                        </p:tgtEl>
                                        <p:attrNameLst>
                                          <p:attrName>ppt_h</p:attrName>
                                        </p:attrNameLst>
                                      </p:cBhvr>
                                      <p:tavLst>
                                        <p:tav tm="0">
                                          <p:val>
                                            <p:fltVal val="0"/>
                                          </p:val>
                                        </p:tav>
                                        <p:tav tm="100000">
                                          <p:val>
                                            <p:strVal val="#ppt_h"/>
                                          </p:val>
                                        </p:tav>
                                      </p:tavLst>
                                    </p:anim>
                                    <p:animEffect transition="in" filter="fade">
                                      <p:cBhvr>
                                        <p:cTn id="33" dur="500"/>
                                        <p:tgtEl>
                                          <p:spTgt spid="54"/>
                                        </p:tgtEl>
                                      </p:cBhvr>
                                    </p:animEffect>
                                  </p:childTnLst>
                                </p:cTn>
                              </p:par>
                            </p:childTnLst>
                          </p:cTn>
                        </p:par>
                        <p:par>
                          <p:cTn id="34" fill="hold">
                            <p:stCondLst>
                              <p:cond delay="500"/>
                            </p:stCondLst>
                            <p:childTnLst>
                              <p:par>
                                <p:cTn id="35" presetID="12" presetClass="entr" presetSubtype="8"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p:tgtEl>
                                          <p:spTgt spid="49"/>
                                        </p:tgtEl>
                                        <p:attrNameLst>
                                          <p:attrName>ppt_x</p:attrName>
                                        </p:attrNameLst>
                                      </p:cBhvr>
                                      <p:tavLst>
                                        <p:tav tm="0">
                                          <p:val>
                                            <p:strVal val="#ppt_x-#ppt_w*1.125000"/>
                                          </p:val>
                                        </p:tav>
                                        <p:tav tm="100000">
                                          <p:val>
                                            <p:strVal val="#ppt_x"/>
                                          </p:val>
                                        </p:tav>
                                      </p:tavLst>
                                    </p:anim>
                                    <p:animEffect transition="in" filter="wipe(right)">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500" fill="hold"/>
                                        <p:tgtEl>
                                          <p:spTgt spid="55"/>
                                        </p:tgtEl>
                                        <p:attrNameLst>
                                          <p:attrName>ppt_w</p:attrName>
                                        </p:attrNameLst>
                                      </p:cBhvr>
                                      <p:tavLst>
                                        <p:tav tm="0">
                                          <p:val>
                                            <p:fltVal val="0"/>
                                          </p:val>
                                        </p:tav>
                                        <p:tav tm="100000">
                                          <p:val>
                                            <p:strVal val="#ppt_w"/>
                                          </p:val>
                                        </p:tav>
                                      </p:tavLst>
                                    </p:anim>
                                    <p:anim calcmode="lin" valueType="num">
                                      <p:cBhvr>
                                        <p:cTn id="44" dur="500" fill="hold"/>
                                        <p:tgtEl>
                                          <p:spTgt spid="55"/>
                                        </p:tgtEl>
                                        <p:attrNameLst>
                                          <p:attrName>ppt_h</p:attrName>
                                        </p:attrNameLst>
                                      </p:cBhvr>
                                      <p:tavLst>
                                        <p:tav tm="0">
                                          <p:val>
                                            <p:fltVal val="0"/>
                                          </p:val>
                                        </p:tav>
                                        <p:tav tm="100000">
                                          <p:val>
                                            <p:strVal val="#ppt_h"/>
                                          </p:val>
                                        </p:tav>
                                      </p:tavLst>
                                    </p:anim>
                                    <p:animEffect transition="in" filter="fade">
                                      <p:cBhvr>
                                        <p:cTn id="45" dur="500"/>
                                        <p:tgtEl>
                                          <p:spTgt spid="55"/>
                                        </p:tgtEl>
                                      </p:cBhvr>
                                    </p:animEffect>
                                  </p:childTnLst>
                                </p:cTn>
                              </p:par>
                            </p:childTnLst>
                          </p:cTn>
                        </p:par>
                        <p:par>
                          <p:cTn id="46" fill="hold">
                            <p:stCondLst>
                              <p:cond delay="500"/>
                            </p:stCondLst>
                            <p:childTnLst>
                              <p:par>
                                <p:cTn id="47" presetID="1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p:tgtEl>
                                          <p:spTgt spid="50"/>
                                        </p:tgtEl>
                                        <p:attrNameLst>
                                          <p:attrName>ppt_x</p:attrName>
                                        </p:attrNameLst>
                                      </p:cBhvr>
                                      <p:tavLst>
                                        <p:tav tm="0">
                                          <p:val>
                                            <p:strVal val="#ppt_x-#ppt_w*1.125000"/>
                                          </p:val>
                                        </p:tav>
                                        <p:tav tm="100000">
                                          <p:val>
                                            <p:strVal val="#ppt_x"/>
                                          </p:val>
                                        </p:tav>
                                      </p:tavLst>
                                    </p:anim>
                                    <p:animEffect transition="in" filter="wipe(right)">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7" grpId="0"/>
      <p:bldP spid="48" grpId="0"/>
      <p:bldP spid="49" grpId="0"/>
      <p:bldP spid="50" grpId="0"/>
      <p:bldP spid="52" grpId="0" animBg="1"/>
      <p:bldP spid="53" grpId="0" animBg="1"/>
      <p:bldP spid="54"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8" descr="tumblr_n4cmkfHsMO1st5lhmo1_1280.jpg">
            <a:extLst>
              <a:ext uri="{FF2B5EF4-FFF2-40B4-BE49-F238E27FC236}">
                <a16:creationId xmlns:a16="http://schemas.microsoft.com/office/drawing/2014/main" id="{F5BC286A-D68B-40A6-9034-9C431638545D}"/>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320" b="7320"/>
          <a:stretch>
            <a:fillRect/>
          </a:stretch>
        </p:blipFill>
        <p:spPr>
          <a:xfrm>
            <a:off x="-3176" y="0"/>
            <a:ext cx="24426546" cy="13716000"/>
          </a:xfrm>
        </p:spPr>
      </p:pic>
      <p:sp>
        <p:nvSpPr>
          <p:cNvPr id="4" name="Rectangle 3">
            <a:extLst>
              <a:ext uri="{FF2B5EF4-FFF2-40B4-BE49-F238E27FC236}">
                <a16:creationId xmlns:a16="http://schemas.microsoft.com/office/drawing/2014/main" id="{AB625837-DC81-42D5-B678-7778D4AEB623}"/>
              </a:ext>
            </a:extLst>
          </p:cNvPr>
          <p:cNvSpPr/>
          <p:nvPr/>
        </p:nvSpPr>
        <p:spPr>
          <a:xfrm>
            <a:off x="-3176" y="0"/>
            <a:ext cx="24380826" cy="13716000"/>
          </a:xfrm>
          <a:prstGeom prst="rect">
            <a:avLst/>
          </a:prstGeom>
          <a:solidFill>
            <a:srgbClr val="2C3744">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262CBB10-1878-40B4-9D80-0E987523908F}"/>
              </a:ext>
            </a:extLst>
          </p:cNvPr>
          <p:cNvGrpSpPr/>
          <p:nvPr/>
        </p:nvGrpSpPr>
        <p:grpSpPr>
          <a:xfrm>
            <a:off x="8887362" y="956606"/>
            <a:ext cx="6603090" cy="1457996"/>
            <a:chOff x="8887362" y="956606"/>
            <a:chExt cx="6603090" cy="1457996"/>
          </a:xfrm>
        </p:grpSpPr>
        <p:sp>
          <p:nvSpPr>
            <p:cNvPr id="6" name="TextBox 5">
              <a:extLst>
                <a:ext uri="{FF2B5EF4-FFF2-40B4-BE49-F238E27FC236}">
                  <a16:creationId xmlns:a16="http://schemas.microsoft.com/office/drawing/2014/main" id="{1365E852-A76A-4666-8F68-6E3166D298B9}"/>
                </a:ext>
              </a:extLst>
            </p:cNvPr>
            <p:cNvSpPr txBox="1"/>
            <p:nvPr/>
          </p:nvSpPr>
          <p:spPr>
            <a:xfrm>
              <a:off x="8887362" y="956606"/>
              <a:ext cx="6603090" cy="978729"/>
            </a:xfrm>
            <a:prstGeom prst="rect">
              <a:avLst/>
            </a:prstGeom>
            <a:noFill/>
          </p:spPr>
          <p:txBody>
            <a:bodyPr wrap="none" rtlCol="0">
              <a:spAutoFit/>
            </a:bodyPr>
            <a:lstStyle/>
            <a:p>
              <a:pPr algn="ctr">
                <a:lnSpc>
                  <a:spcPct val="80000"/>
                </a:lnSpc>
              </a:pPr>
              <a:r>
                <a:rPr lang="en-US" sz="7200" dirty="0">
                  <a:solidFill>
                    <a:schemeClr val="bg1"/>
                  </a:solidFill>
                  <a:latin typeface="Lato Black"/>
                  <a:cs typeface="Lato Black"/>
                </a:rPr>
                <a:t>The Instrument</a:t>
              </a:r>
            </a:p>
          </p:txBody>
        </p:sp>
        <p:sp>
          <p:nvSpPr>
            <p:cNvPr id="7" name="TextBox 6">
              <a:extLst>
                <a:ext uri="{FF2B5EF4-FFF2-40B4-BE49-F238E27FC236}">
                  <a16:creationId xmlns:a16="http://schemas.microsoft.com/office/drawing/2014/main" id="{CAF79D97-5B93-4478-8E30-A30C5F3F577A}"/>
                </a:ext>
              </a:extLst>
            </p:cNvPr>
            <p:cNvSpPr txBox="1"/>
            <p:nvPr/>
          </p:nvSpPr>
          <p:spPr>
            <a:xfrm>
              <a:off x="10189165" y="1879071"/>
              <a:ext cx="4123245" cy="535531"/>
            </a:xfrm>
            <a:prstGeom prst="rect">
              <a:avLst/>
            </a:prstGeom>
            <a:noFill/>
          </p:spPr>
          <p:txBody>
            <a:bodyPr wrap="none" rtlCol="0">
              <a:spAutoFit/>
            </a:bodyPr>
            <a:lstStyle/>
            <a:p>
              <a:pPr algn="ctr">
                <a:lnSpc>
                  <a:spcPct val="80000"/>
                </a:lnSpc>
              </a:pPr>
              <a:r>
                <a:rPr lang="en-US" dirty="0">
                  <a:solidFill>
                    <a:schemeClr val="bg1"/>
                  </a:solidFill>
                  <a:latin typeface="Lato Light"/>
                  <a:cs typeface="Lato Light"/>
                </a:rPr>
                <a:t>Writing this section</a:t>
              </a:r>
            </a:p>
          </p:txBody>
        </p:sp>
      </p:grpSp>
      <p:sp>
        <p:nvSpPr>
          <p:cNvPr id="37" name="TextBox 36">
            <a:extLst>
              <a:ext uri="{FF2B5EF4-FFF2-40B4-BE49-F238E27FC236}">
                <a16:creationId xmlns:a16="http://schemas.microsoft.com/office/drawing/2014/main" id="{5A1AD2C4-AE38-4D13-9448-98DCDAF61181}"/>
              </a:ext>
            </a:extLst>
          </p:cNvPr>
          <p:cNvSpPr txBox="1"/>
          <p:nvPr/>
        </p:nvSpPr>
        <p:spPr>
          <a:xfrm>
            <a:off x="15938714" y="3222524"/>
            <a:ext cx="7894176" cy="2554545"/>
          </a:xfrm>
          <a:prstGeom prst="rect">
            <a:avLst/>
          </a:prstGeom>
          <a:noFill/>
        </p:spPr>
        <p:txBody>
          <a:bodyPr wrap="square" rtlCol="0">
            <a:spAutoFit/>
          </a:bodyPr>
          <a:lstStyle/>
          <a:p>
            <a:r>
              <a:rPr lang="en-US" sz="4000" dirty="0">
                <a:solidFill>
                  <a:schemeClr val="bg1"/>
                </a:solidFill>
                <a:latin typeface="Lato Light"/>
                <a:cs typeface="Lato Light"/>
              </a:rPr>
              <a:t>What instruments will you use to gather data to answer your research questions? Describe the instruments.</a:t>
            </a:r>
          </a:p>
        </p:txBody>
      </p:sp>
      <p:sp>
        <p:nvSpPr>
          <p:cNvPr id="48" name="TextBox 47">
            <a:extLst>
              <a:ext uri="{FF2B5EF4-FFF2-40B4-BE49-F238E27FC236}">
                <a16:creationId xmlns:a16="http://schemas.microsoft.com/office/drawing/2014/main" id="{ECED67F2-D40B-4320-B8F6-AACC5B7C2456}"/>
              </a:ext>
            </a:extLst>
          </p:cNvPr>
          <p:cNvSpPr txBox="1"/>
          <p:nvPr/>
        </p:nvSpPr>
        <p:spPr>
          <a:xfrm>
            <a:off x="15938714" y="5993853"/>
            <a:ext cx="7894176" cy="1323439"/>
          </a:xfrm>
          <a:prstGeom prst="rect">
            <a:avLst/>
          </a:prstGeom>
          <a:noFill/>
        </p:spPr>
        <p:txBody>
          <a:bodyPr wrap="square" rtlCol="0">
            <a:spAutoFit/>
          </a:bodyPr>
          <a:lstStyle/>
          <a:p>
            <a:r>
              <a:rPr lang="en-US" sz="4000" dirty="0">
                <a:solidFill>
                  <a:schemeClr val="bg1"/>
                </a:solidFill>
                <a:latin typeface="Lato Light"/>
                <a:cs typeface="Lato Light"/>
              </a:rPr>
              <a:t>Why did you choose these instruments?</a:t>
            </a:r>
          </a:p>
        </p:txBody>
      </p:sp>
      <p:sp>
        <p:nvSpPr>
          <p:cNvPr id="49" name="TextBox 48">
            <a:extLst>
              <a:ext uri="{FF2B5EF4-FFF2-40B4-BE49-F238E27FC236}">
                <a16:creationId xmlns:a16="http://schemas.microsoft.com/office/drawing/2014/main" id="{F746E512-C5E3-4596-AF24-ED9C58228EBB}"/>
              </a:ext>
            </a:extLst>
          </p:cNvPr>
          <p:cNvSpPr txBox="1"/>
          <p:nvPr/>
        </p:nvSpPr>
        <p:spPr>
          <a:xfrm>
            <a:off x="15938714" y="7615499"/>
            <a:ext cx="7894176" cy="2554545"/>
          </a:xfrm>
          <a:prstGeom prst="rect">
            <a:avLst/>
          </a:prstGeom>
          <a:noFill/>
        </p:spPr>
        <p:txBody>
          <a:bodyPr wrap="square" rtlCol="0">
            <a:spAutoFit/>
          </a:bodyPr>
          <a:lstStyle/>
          <a:p>
            <a:r>
              <a:rPr lang="en-US" sz="4000" dirty="0">
                <a:solidFill>
                  <a:schemeClr val="bg1"/>
                </a:solidFill>
                <a:latin typeface="Lato Light"/>
                <a:cs typeface="Lato Light"/>
              </a:rPr>
              <a:t>What are the major parts of your instruments including the major variables and sub-variables to be measured?</a:t>
            </a:r>
          </a:p>
        </p:txBody>
      </p:sp>
      <p:sp>
        <p:nvSpPr>
          <p:cNvPr id="50" name="TextBox 49">
            <a:extLst>
              <a:ext uri="{FF2B5EF4-FFF2-40B4-BE49-F238E27FC236}">
                <a16:creationId xmlns:a16="http://schemas.microsoft.com/office/drawing/2014/main" id="{6EC05BA6-2B3C-4679-AB6E-F3F0E9F29119}"/>
              </a:ext>
            </a:extLst>
          </p:cNvPr>
          <p:cNvSpPr txBox="1"/>
          <p:nvPr/>
        </p:nvSpPr>
        <p:spPr>
          <a:xfrm>
            <a:off x="15938714" y="10670067"/>
            <a:ext cx="7894176" cy="762516"/>
          </a:xfrm>
          <a:prstGeom prst="rect">
            <a:avLst/>
          </a:prstGeom>
          <a:noFill/>
        </p:spPr>
        <p:txBody>
          <a:bodyPr wrap="square" rtlCol="0">
            <a:spAutoFit/>
          </a:bodyPr>
          <a:lstStyle/>
          <a:p>
            <a:pPr>
              <a:lnSpc>
                <a:spcPct val="120000"/>
              </a:lnSpc>
            </a:pPr>
            <a:r>
              <a:rPr lang="en-US" sz="4000" dirty="0">
                <a:solidFill>
                  <a:schemeClr val="bg1"/>
                </a:solidFill>
                <a:latin typeface="Lato Light"/>
                <a:cs typeface="Lato Light"/>
              </a:rPr>
              <a:t>What rating scale will you use?</a:t>
            </a:r>
          </a:p>
        </p:txBody>
      </p:sp>
      <p:sp>
        <p:nvSpPr>
          <p:cNvPr id="52" name="Oval 51">
            <a:extLst>
              <a:ext uri="{FF2B5EF4-FFF2-40B4-BE49-F238E27FC236}">
                <a16:creationId xmlns:a16="http://schemas.microsoft.com/office/drawing/2014/main" id="{869DC2EF-5863-4F4E-8141-4AD0BE48F0EB}"/>
              </a:ext>
            </a:extLst>
          </p:cNvPr>
          <p:cNvSpPr/>
          <p:nvPr/>
        </p:nvSpPr>
        <p:spPr>
          <a:xfrm>
            <a:off x="13736593" y="3450968"/>
            <a:ext cx="1799731" cy="1800200"/>
          </a:xfrm>
          <a:prstGeom prst="ellipse">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sz="5400" b="1" dirty="0">
                <a:solidFill>
                  <a:schemeClr val="bg1"/>
                </a:solidFill>
              </a:rPr>
              <a:t>01</a:t>
            </a:r>
          </a:p>
        </p:txBody>
      </p:sp>
      <p:sp>
        <p:nvSpPr>
          <p:cNvPr id="53" name="Oval 52">
            <a:extLst>
              <a:ext uri="{FF2B5EF4-FFF2-40B4-BE49-F238E27FC236}">
                <a16:creationId xmlns:a16="http://schemas.microsoft.com/office/drawing/2014/main" id="{0D006B5C-8616-40C7-B851-FD51B3374AFB}"/>
              </a:ext>
            </a:extLst>
          </p:cNvPr>
          <p:cNvSpPr/>
          <p:nvPr/>
        </p:nvSpPr>
        <p:spPr>
          <a:xfrm>
            <a:off x="13736593" y="5783265"/>
            <a:ext cx="1799731" cy="1800200"/>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sz="5400" b="1" dirty="0">
                <a:solidFill>
                  <a:schemeClr val="bg1"/>
                </a:solidFill>
              </a:rPr>
              <a:t>02</a:t>
            </a:r>
          </a:p>
        </p:txBody>
      </p:sp>
      <p:sp>
        <p:nvSpPr>
          <p:cNvPr id="54" name="Oval 53">
            <a:extLst>
              <a:ext uri="{FF2B5EF4-FFF2-40B4-BE49-F238E27FC236}">
                <a16:creationId xmlns:a16="http://schemas.microsoft.com/office/drawing/2014/main" id="{19DE115D-1066-4B65-968A-4FDB454C2A62}"/>
              </a:ext>
            </a:extLst>
          </p:cNvPr>
          <p:cNvSpPr/>
          <p:nvPr/>
        </p:nvSpPr>
        <p:spPr>
          <a:xfrm>
            <a:off x="13736593" y="8028120"/>
            <a:ext cx="1799731" cy="1800200"/>
          </a:xfrm>
          <a:prstGeom prst="ellipse">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sz="5400" b="1" dirty="0">
                <a:solidFill>
                  <a:schemeClr val="bg1"/>
                </a:solidFill>
              </a:rPr>
              <a:t>03</a:t>
            </a:r>
          </a:p>
        </p:txBody>
      </p:sp>
      <p:sp>
        <p:nvSpPr>
          <p:cNvPr id="55" name="Oval 54">
            <a:extLst>
              <a:ext uri="{FF2B5EF4-FFF2-40B4-BE49-F238E27FC236}">
                <a16:creationId xmlns:a16="http://schemas.microsoft.com/office/drawing/2014/main" id="{22CA9CC2-4476-4CC0-8501-2A6549875B5C}"/>
              </a:ext>
            </a:extLst>
          </p:cNvPr>
          <p:cNvSpPr/>
          <p:nvPr/>
        </p:nvSpPr>
        <p:spPr>
          <a:xfrm>
            <a:off x="13736593" y="10172602"/>
            <a:ext cx="1799731" cy="1800200"/>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sz="5400" b="1" dirty="0">
                <a:solidFill>
                  <a:schemeClr val="bg1"/>
                </a:solidFill>
              </a:rPr>
              <a:t>04</a:t>
            </a:r>
          </a:p>
        </p:txBody>
      </p:sp>
      <p:pic>
        <p:nvPicPr>
          <p:cNvPr id="56" name="Picture 55">
            <a:hlinkClick r:id="rId4" action="ppaction://hlinksldjump"/>
            <a:extLst>
              <a:ext uri="{FF2B5EF4-FFF2-40B4-BE49-F238E27FC236}">
                <a16:creationId xmlns:a16="http://schemas.microsoft.com/office/drawing/2014/main" id="{0437F8A2-944E-4A7E-8032-2E8BF23EC5E0}"/>
              </a:ext>
            </a:extLst>
          </p:cNvPr>
          <p:cNvPicPr>
            <a:picLocks noChangeAspect="1"/>
          </p:cNvPicPr>
          <p:nvPr/>
        </p:nvPicPr>
        <p:blipFill>
          <a:blip r:embed="rId5">
            <a:duotone>
              <a:schemeClr val="bg2">
                <a:shade val="45000"/>
                <a:satMod val="135000"/>
              </a:schemeClr>
              <a:prstClr val="white"/>
            </a:duotone>
          </a:blip>
          <a:stretch>
            <a:fillRect/>
          </a:stretch>
        </p:blipFill>
        <p:spPr>
          <a:xfrm>
            <a:off x="18606591" y="11920448"/>
            <a:ext cx="4906884" cy="1524778"/>
          </a:xfrm>
          <a:prstGeom prst="rect">
            <a:avLst/>
          </a:prstGeom>
        </p:spPr>
      </p:pic>
      <p:sp>
        <p:nvSpPr>
          <p:cNvPr id="57" name="TextBox 56">
            <a:extLst>
              <a:ext uri="{FF2B5EF4-FFF2-40B4-BE49-F238E27FC236}">
                <a16:creationId xmlns:a16="http://schemas.microsoft.com/office/drawing/2014/main" id="{74CF3621-CF01-46F3-BD34-6671C2B118AA}"/>
              </a:ext>
            </a:extLst>
          </p:cNvPr>
          <p:cNvSpPr txBox="1"/>
          <p:nvPr/>
        </p:nvSpPr>
        <p:spPr>
          <a:xfrm>
            <a:off x="1068790" y="2891941"/>
            <a:ext cx="12420888" cy="10404060"/>
          </a:xfrm>
          <a:prstGeom prst="rect">
            <a:avLst/>
          </a:prstGeom>
          <a:noFill/>
        </p:spPr>
        <p:txBody>
          <a:bodyPr wrap="square" lIns="243852" tIns="121926" rIns="243852" bIns="121926" rtlCol="0">
            <a:noAutofit/>
          </a:bodyPr>
          <a:lstStyle/>
          <a:p>
            <a:r>
              <a:rPr lang="en-PH" dirty="0">
                <a:solidFill>
                  <a:schemeClr val="bg1"/>
                </a:solidFill>
                <a:latin typeface="+mj-lt"/>
                <a:cs typeface="Lato Black"/>
              </a:rPr>
              <a:t>This study shall make use of two research instruments to provide data on the variables being studied. A validated questionnaire will be used to determine the respondents’ level of social media use. To measure the respondents’ attention span in class, the researchers intend to use a mobile application. These instruments are further described in the succeeding paragraphs.</a:t>
            </a:r>
          </a:p>
          <a:p>
            <a:endParaRPr lang="en-PH" dirty="0">
              <a:solidFill>
                <a:schemeClr val="bg1"/>
              </a:solidFill>
              <a:latin typeface="+mj-lt"/>
              <a:cs typeface="Lato Black"/>
            </a:endParaRPr>
          </a:p>
          <a:p>
            <a:r>
              <a:rPr lang="en-PH" b="1" dirty="0">
                <a:solidFill>
                  <a:schemeClr val="bg1"/>
                </a:solidFill>
                <a:latin typeface="+mj-lt"/>
                <a:cs typeface="Lato Black"/>
              </a:rPr>
              <a:t>Social Media Use Questionnaire. </a:t>
            </a:r>
            <a:r>
              <a:rPr lang="en-PH" dirty="0">
                <a:solidFill>
                  <a:schemeClr val="bg1"/>
                </a:solidFill>
                <a:latin typeface="+mj-lt"/>
                <a:cs typeface="Lato Black"/>
              </a:rPr>
              <a:t>The purpose of this questionnaire is to assess the respondents’ level of social media use in terms of three factors: form of social media use, frequency of use, and mode of use. It was developed and tested for validity and reliability by Cruz (2012) for his research on the impact of social media usage on the academic performance of Grade 10 students in the Philippines. Aside from being recent, the researchers have decided to use the instruments because it has been constructed with the context of Filipino students in mind.</a:t>
            </a:r>
          </a:p>
        </p:txBody>
      </p:sp>
    </p:spTree>
    <p:extLst>
      <p:ext uri="{BB962C8B-B14F-4D97-AF65-F5344CB8AC3E}">
        <p14:creationId xmlns:p14="http://schemas.microsoft.com/office/powerpoint/2010/main" val="436767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grpId="1" nodeType="clickEffect">
                                  <p:stCondLst>
                                    <p:cond delay="0"/>
                                  </p:stCondLst>
                                  <p:childTnLst>
                                    <p:anim calcmode="lin" valueType="num">
                                      <p:cBhvr additive="base">
                                        <p:cTn id="12" dur="500"/>
                                        <p:tgtEl>
                                          <p:spTgt spid="57"/>
                                        </p:tgtEl>
                                        <p:attrNameLst>
                                          <p:attrName>ppt_x</p:attrName>
                                        </p:attrNameLst>
                                      </p:cBhvr>
                                      <p:tavLst>
                                        <p:tav tm="0">
                                          <p:val>
                                            <p:strVal val="ppt_x"/>
                                          </p:val>
                                        </p:tav>
                                        <p:tav tm="100000">
                                          <p:val>
                                            <p:strVal val="ppt_x"/>
                                          </p:val>
                                        </p:tav>
                                      </p:tavLst>
                                    </p:anim>
                                    <p:anim calcmode="lin" valueType="num">
                                      <p:cBhvr additive="base">
                                        <p:cTn id="13" dur="500"/>
                                        <p:tgtEl>
                                          <p:spTgt spid="57"/>
                                        </p:tgtEl>
                                        <p:attrNameLst>
                                          <p:attrName>ppt_y</p:attrName>
                                        </p:attrNameLst>
                                      </p:cBhvr>
                                      <p:tavLst>
                                        <p:tav tm="0">
                                          <p:val>
                                            <p:strVal val="ppt_y"/>
                                          </p:val>
                                        </p:tav>
                                        <p:tav tm="100000">
                                          <p:val>
                                            <p:strVal val="0-ppt_h/2"/>
                                          </p:val>
                                        </p:tav>
                                      </p:tavLst>
                                    </p:anim>
                                    <p:set>
                                      <p:cBhvr>
                                        <p:cTn id="14"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7" grpId="1"/>
    </p:bldLst>
  </p:timing>
</p:sld>
</file>

<file path=ppt/theme/theme1.xml><?xml version="1.0" encoding="utf-8"?>
<a:theme xmlns:a="http://schemas.openxmlformats.org/drawingml/2006/main" name="Default Theme">
  <a:themeElements>
    <a:clrScheme name="Perspective Light">
      <a:dk1>
        <a:srgbClr val="737572"/>
      </a:dk1>
      <a:lt1>
        <a:sysClr val="window" lastClr="FFFFFF"/>
      </a:lt1>
      <a:dk2>
        <a:srgbClr val="445469"/>
      </a:dk2>
      <a:lt2>
        <a:srgbClr val="F6F7FA"/>
      </a:lt2>
      <a:accent1>
        <a:srgbClr val="1D68A6"/>
      </a:accent1>
      <a:accent2>
        <a:srgbClr val="178E6B"/>
      </a:accent2>
      <a:accent3>
        <a:srgbClr val="84AC40"/>
      </a:accent3>
      <a:accent4>
        <a:srgbClr val="EE8A12"/>
      </a:accent4>
      <a:accent5>
        <a:srgbClr val="B0221D"/>
      </a:accent5>
      <a:accent6>
        <a:srgbClr val="381B41"/>
      </a:accent6>
      <a:hlink>
        <a:srgbClr val="216CAB"/>
      </a:hlink>
      <a:folHlink>
        <a:srgbClr val="1A916E"/>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25474</TotalTime>
  <Words>1811</Words>
  <Application>Microsoft Office PowerPoint</Application>
  <PresentationFormat>Custom</PresentationFormat>
  <Paragraphs>175</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Bebas Neue Bold</vt:lpstr>
      <vt:lpstr>Calibri Light</vt:lpstr>
      <vt:lpstr>Lato</vt:lpstr>
      <vt:lpstr>Lato Black</vt:lpstr>
      <vt:lpstr>Lato Light</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Jetfabrik</dc:creator>
  <cp:keywords/>
  <dc:description/>
  <cp:lastModifiedBy>Von Christopher  G. Chua</cp:lastModifiedBy>
  <cp:revision>3968</cp:revision>
  <dcterms:created xsi:type="dcterms:W3CDTF">2014-11-12T21:47:38Z</dcterms:created>
  <dcterms:modified xsi:type="dcterms:W3CDTF">2017-10-11T02:23:50Z</dcterms:modified>
  <cp:category/>
</cp:coreProperties>
</file>