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8" r:id="rId1"/>
  </p:sldMasterIdLst>
  <p:notesMasterIdLst>
    <p:notesMasterId r:id="rId11"/>
  </p:notesMasterIdLst>
  <p:sldIdLst>
    <p:sldId id="455" r:id="rId2"/>
    <p:sldId id="459" r:id="rId3"/>
    <p:sldId id="457" r:id="rId4"/>
    <p:sldId id="460" r:id="rId5"/>
    <p:sldId id="461" r:id="rId6"/>
    <p:sldId id="462" r:id="rId7"/>
    <p:sldId id="465" r:id="rId8"/>
    <p:sldId id="466" r:id="rId9"/>
    <p:sldId id="464" r:id="rId10"/>
  </p:sldIdLst>
  <p:sldSz cx="12192000" cy="6858000"/>
  <p:notesSz cx="6858000" cy="9144000"/>
  <p:embeddedFontLst>
    <p:embeddedFont>
      <p:font typeface="Lato" panose="020B0604020202020204" charset="0"/>
      <p:regular r:id="rId12"/>
      <p:bold r:id="rId13"/>
      <p:italic r:id="rId14"/>
      <p:boldItalic r:id="rId15"/>
    </p:embeddedFont>
    <p:embeddedFont>
      <p:font typeface="Raleway" panose="020B0503030101060003" pitchFamily="3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FF66CC"/>
    <a:srgbClr val="FF9900"/>
    <a:srgbClr val="5DD5FF"/>
    <a:srgbClr val="FF99FF"/>
    <a:srgbClr val="FFCCCC"/>
    <a:srgbClr val="CCFF33"/>
    <a:srgbClr val="99FF33"/>
    <a:srgbClr val="669900"/>
    <a:srgbClr val="FF37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D63BC96F-8F19-466C-939E-990869C6507B}">
  <a:tblStyle styleId="{D63BC96F-8F19-466C-939E-990869C6507B}"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40" autoAdjust="0"/>
    <p:restoredTop sz="72593" autoAdjust="0"/>
  </p:normalViewPr>
  <p:slideViewPr>
    <p:cSldViewPr snapToGrid="0">
      <p:cViewPr varScale="1">
        <p:scale>
          <a:sx n="59" d="100"/>
          <a:sy n="59" d="100"/>
        </p:scale>
        <p:origin x="152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2562106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2232114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3215345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3081876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2137973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4031819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4058047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967576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104257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961901" y="3785246"/>
            <a:ext cx="6955599" cy="1546500"/>
          </a:xfrm>
          <a:prstGeom prst="rect">
            <a:avLst/>
          </a:prstGeom>
        </p:spPr>
        <p:txBody>
          <a:bodyPr lIns="91425" tIns="91425" rIns="91425" bIns="91425" anchor="t" anchorCtr="0"/>
          <a:lstStyle>
            <a:lvl1pPr lvl="0">
              <a:spcBef>
                <a:spcPts val="0"/>
              </a:spcBef>
              <a:buClr>
                <a:srgbClr val="2185C5"/>
              </a:buClr>
              <a:buSzPct val="100000"/>
              <a:defRPr sz="4800">
                <a:solidFill>
                  <a:srgbClr val="2185C5"/>
                </a:solidFill>
              </a:defRPr>
            </a:lvl1pPr>
            <a:lvl2pPr lvl="1">
              <a:spcBef>
                <a:spcPts val="0"/>
              </a:spcBef>
              <a:buClr>
                <a:srgbClr val="2185C5"/>
              </a:buClr>
              <a:buSzPct val="100000"/>
              <a:defRPr sz="4800">
                <a:solidFill>
                  <a:srgbClr val="2185C5"/>
                </a:solidFill>
              </a:defRPr>
            </a:lvl2pPr>
            <a:lvl3pPr lvl="2">
              <a:spcBef>
                <a:spcPts val="0"/>
              </a:spcBef>
              <a:buClr>
                <a:srgbClr val="2185C5"/>
              </a:buClr>
              <a:buSzPct val="100000"/>
              <a:defRPr sz="4800">
                <a:solidFill>
                  <a:srgbClr val="2185C5"/>
                </a:solidFill>
              </a:defRPr>
            </a:lvl3pPr>
            <a:lvl4pPr lvl="3">
              <a:spcBef>
                <a:spcPts val="0"/>
              </a:spcBef>
              <a:buClr>
                <a:srgbClr val="2185C5"/>
              </a:buClr>
              <a:buSzPct val="100000"/>
              <a:defRPr sz="4800">
                <a:solidFill>
                  <a:srgbClr val="2185C5"/>
                </a:solidFill>
              </a:defRPr>
            </a:lvl4pPr>
            <a:lvl5pPr lvl="4">
              <a:spcBef>
                <a:spcPts val="0"/>
              </a:spcBef>
              <a:buClr>
                <a:srgbClr val="2185C5"/>
              </a:buClr>
              <a:buSzPct val="100000"/>
              <a:defRPr sz="4800">
                <a:solidFill>
                  <a:srgbClr val="2185C5"/>
                </a:solidFill>
              </a:defRPr>
            </a:lvl5pPr>
            <a:lvl6pPr lvl="5">
              <a:spcBef>
                <a:spcPts val="0"/>
              </a:spcBef>
              <a:buClr>
                <a:srgbClr val="2185C5"/>
              </a:buClr>
              <a:buSzPct val="100000"/>
              <a:defRPr sz="4800">
                <a:solidFill>
                  <a:srgbClr val="2185C5"/>
                </a:solidFill>
              </a:defRPr>
            </a:lvl6pPr>
            <a:lvl7pPr lvl="6">
              <a:spcBef>
                <a:spcPts val="0"/>
              </a:spcBef>
              <a:buClr>
                <a:srgbClr val="2185C5"/>
              </a:buClr>
              <a:buSzPct val="100000"/>
              <a:defRPr sz="4800">
                <a:solidFill>
                  <a:srgbClr val="2185C5"/>
                </a:solidFill>
              </a:defRPr>
            </a:lvl7pPr>
            <a:lvl8pPr lvl="7">
              <a:spcBef>
                <a:spcPts val="0"/>
              </a:spcBef>
              <a:buClr>
                <a:srgbClr val="2185C5"/>
              </a:buClr>
              <a:buSzPct val="100000"/>
              <a:defRPr sz="4800">
                <a:solidFill>
                  <a:srgbClr val="2185C5"/>
                </a:solidFill>
              </a:defRPr>
            </a:lvl8pPr>
            <a:lvl9pPr lvl="8">
              <a:spcBef>
                <a:spcPts val="0"/>
              </a:spcBef>
              <a:buClr>
                <a:srgbClr val="2185C5"/>
              </a:buClr>
              <a:buSzPct val="100000"/>
              <a:defRPr sz="4800">
                <a:solidFill>
                  <a:srgbClr val="2185C5"/>
                </a:solidFill>
              </a:defRPr>
            </a:lvl9pPr>
          </a:lstStyle>
          <a:p>
            <a:endParaRPr/>
          </a:p>
        </p:txBody>
      </p:sp>
      <p:sp>
        <p:nvSpPr>
          <p:cNvPr id="10" name="Shape 10"/>
          <p:cNvSpPr/>
          <p:nvPr/>
        </p:nvSpPr>
        <p:spPr>
          <a:xfrm>
            <a:off x="7917661" y="3377551"/>
            <a:ext cx="962400"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sz="1400"/>
          </a:p>
        </p:txBody>
      </p:sp>
      <p:sp>
        <p:nvSpPr>
          <p:cNvPr id="11" name="Shape 11"/>
          <p:cNvSpPr/>
          <p:nvPr/>
        </p:nvSpPr>
        <p:spPr>
          <a:xfrm>
            <a:off x="8879813" y="3377551"/>
            <a:ext cx="962400" cy="102899"/>
          </a:xfrm>
          <a:prstGeom prst="rect">
            <a:avLst/>
          </a:prstGeom>
          <a:solidFill>
            <a:srgbClr val="F20253"/>
          </a:solidFill>
          <a:ln>
            <a:noFill/>
          </a:ln>
        </p:spPr>
        <p:txBody>
          <a:bodyPr lIns="91425" tIns="91425" rIns="91425" bIns="91425" anchor="ctr" anchorCtr="0">
            <a:noAutofit/>
          </a:bodyPr>
          <a:lstStyle/>
          <a:p>
            <a:pPr lvl="0">
              <a:spcBef>
                <a:spcPts val="0"/>
              </a:spcBef>
              <a:buNone/>
            </a:pPr>
            <a:endParaRPr sz="1400"/>
          </a:p>
        </p:txBody>
      </p:sp>
      <p:sp>
        <p:nvSpPr>
          <p:cNvPr id="12" name="Shape 12"/>
          <p:cNvSpPr/>
          <p:nvPr/>
        </p:nvSpPr>
        <p:spPr>
          <a:xfrm>
            <a:off x="-1" y="3377551"/>
            <a:ext cx="962400" cy="102899"/>
          </a:xfrm>
          <a:prstGeom prst="rect">
            <a:avLst/>
          </a:prstGeom>
          <a:solidFill>
            <a:srgbClr val="7ECEFD"/>
          </a:solidFill>
          <a:ln>
            <a:noFill/>
          </a:ln>
        </p:spPr>
        <p:txBody>
          <a:bodyPr lIns="91425" tIns="91425" rIns="91425" bIns="91425" anchor="ctr" anchorCtr="0">
            <a:noAutofit/>
          </a:bodyPr>
          <a:lstStyle/>
          <a:p>
            <a:pPr lvl="0">
              <a:spcBef>
                <a:spcPts val="0"/>
              </a:spcBef>
              <a:buNone/>
            </a:pPr>
            <a:endParaRPr sz="1400"/>
          </a:p>
        </p:txBody>
      </p:sp>
      <p:sp>
        <p:nvSpPr>
          <p:cNvPr id="13" name="Shape 13"/>
          <p:cNvSpPr/>
          <p:nvPr/>
        </p:nvSpPr>
        <p:spPr>
          <a:xfrm>
            <a:off x="961899" y="3377551"/>
            <a:ext cx="6955599" cy="102899"/>
          </a:xfrm>
          <a:prstGeom prst="rect">
            <a:avLst/>
          </a:prstGeom>
          <a:solidFill>
            <a:srgbClr val="2185C5"/>
          </a:solidFill>
          <a:ln>
            <a:noFill/>
          </a:ln>
        </p:spPr>
        <p:txBody>
          <a:bodyPr lIns="91425" tIns="91425" rIns="91425" bIns="91425" anchor="ctr" anchorCtr="0">
            <a:noAutofit/>
          </a:bodyPr>
          <a:lstStyle/>
          <a:p>
            <a:pPr lvl="0">
              <a:spcBef>
                <a:spcPts val="0"/>
              </a:spcBef>
              <a:buNone/>
            </a:pPr>
            <a:endParaRPr sz="1400"/>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ubtitle">
    <p:spTree>
      <p:nvGrpSpPr>
        <p:cNvPr id="1" name="Shape 14"/>
        <p:cNvGrpSpPr/>
        <p:nvPr/>
      </p:nvGrpSpPr>
      <p:grpSpPr>
        <a:xfrm>
          <a:off x="0" y="0"/>
          <a:ext cx="0" cy="0"/>
          <a:chOff x="0" y="0"/>
          <a:chExt cx="0" cy="0"/>
        </a:xfrm>
      </p:grpSpPr>
      <p:sp>
        <p:nvSpPr>
          <p:cNvPr id="15" name="Shape 15"/>
          <p:cNvSpPr/>
          <p:nvPr/>
        </p:nvSpPr>
        <p:spPr>
          <a:xfrm>
            <a:off x="0" y="0"/>
            <a:ext cx="12192000" cy="5323800"/>
          </a:xfrm>
          <a:prstGeom prst="rect">
            <a:avLst/>
          </a:prstGeom>
          <a:solidFill>
            <a:srgbClr val="2185C5"/>
          </a:solidFill>
          <a:ln>
            <a:noFill/>
          </a:ln>
        </p:spPr>
        <p:txBody>
          <a:bodyPr lIns="91425" tIns="91425" rIns="91425" bIns="91425" anchor="ctr" anchorCtr="0">
            <a:noAutofit/>
          </a:bodyPr>
          <a:lstStyle/>
          <a:p>
            <a:pPr lvl="0">
              <a:spcBef>
                <a:spcPts val="0"/>
              </a:spcBef>
              <a:buNone/>
            </a:pPr>
            <a:endParaRPr sz="1400"/>
          </a:p>
        </p:txBody>
      </p:sp>
      <p:sp>
        <p:nvSpPr>
          <p:cNvPr id="16" name="Shape 16"/>
          <p:cNvSpPr txBox="1">
            <a:spLocks noGrp="1"/>
          </p:cNvSpPr>
          <p:nvPr>
            <p:ph type="ctrTitle"/>
          </p:nvPr>
        </p:nvSpPr>
        <p:spPr>
          <a:xfrm>
            <a:off x="914400" y="2111123"/>
            <a:ext cx="10363200" cy="1546500"/>
          </a:xfrm>
          <a:prstGeom prst="rect">
            <a:avLst/>
          </a:prstGeom>
        </p:spPr>
        <p:txBody>
          <a:bodyPr lIns="91425" tIns="91425" rIns="91425" bIns="91425" anchor="b" anchorCtr="0"/>
          <a:lstStyle>
            <a:lvl1pPr lvl="0" algn="ctr" rtl="0">
              <a:spcBef>
                <a:spcPts val="0"/>
              </a:spcBef>
              <a:buClr>
                <a:srgbClr val="FFFFFF"/>
              </a:buClr>
              <a:buSzPct val="100000"/>
              <a:defRPr sz="4800">
                <a:solidFill>
                  <a:srgbClr val="FFFFFF"/>
                </a:solidFill>
              </a:defRPr>
            </a:lvl1pPr>
            <a:lvl2pPr lvl="1" algn="ctr" rtl="0">
              <a:spcBef>
                <a:spcPts val="0"/>
              </a:spcBef>
              <a:buClr>
                <a:srgbClr val="FFFFFF"/>
              </a:buClr>
              <a:buSzPct val="100000"/>
              <a:defRPr sz="4800">
                <a:solidFill>
                  <a:srgbClr val="FFFFFF"/>
                </a:solidFill>
              </a:defRPr>
            </a:lvl2pPr>
            <a:lvl3pPr lvl="2" algn="ctr" rtl="0">
              <a:spcBef>
                <a:spcPts val="0"/>
              </a:spcBef>
              <a:buClr>
                <a:srgbClr val="FFFFFF"/>
              </a:buClr>
              <a:buSzPct val="100000"/>
              <a:defRPr sz="4800">
                <a:solidFill>
                  <a:srgbClr val="FFFFFF"/>
                </a:solidFill>
              </a:defRPr>
            </a:lvl3pPr>
            <a:lvl4pPr lvl="3" algn="ctr" rtl="0">
              <a:spcBef>
                <a:spcPts val="0"/>
              </a:spcBef>
              <a:buClr>
                <a:srgbClr val="FFFFFF"/>
              </a:buClr>
              <a:buSzPct val="100000"/>
              <a:defRPr sz="4800">
                <a:solidFill>
                  <a:srgbClr val="FFFFFF"/>
                </a:solidFill>
              </a:defRPr>
            </a:lvl4pPr>
            <a:lvl5pPr lvl="4" algn="ctr" rtl="0">
              <a:spcBef>
                <a:spcPts val="0"/>
              </a:spcBef>
              <a:buClr>
                <a:srgbClr val="FFFFFF"/>
              </a:buClr>
              <a:buSzPct val="100000"/>
              <a:defRPr sz="4800">
                <a:solidFill>
                  <a:srgbClr val="FFFFFF"/>
                </a:solidFill>
              </a:defRPr>
            </a:lvl5pPr>
            <a:lvl6pPr lvl="5" algn="ctr" rtl="0">
              <a:spcBef>
                <a:spcPts val="0"/>
              </a:spcBef>
              <a:buClr>
                <a:srgbClr val="FFFFFF"/>
              </a:buClr>
              <a:buSzPct val="100000"/>
              <a:defRPr sz="4800">
                <a:solidFill>
                  <a:srgbClr val="FFFFFF"/>
                </a:solidFill>
              </a:defRPr>
            </a:lvl6pPr>
            <a:lvl7pPr lvl="6" algn="ctr" rtl="0">
              <a:spcBef>
                <a:spcPts val="0"/>
              </a:spcBef>
              <a:buClr>
                <a:srgbClr val="FFFFFF"/>
              </a:buClr>
              <a:buSzPct val="100000"/>
              <a:defRPr sz="4800">
                <a:solidFill>
                  <a:srgbClr val="FFFFFF"/>
                </a:solidFill>
              </a:defRPr>
            </a:lvl7pPr>
            <a:lvl8pPr lvl="7" algn="ctr" rtl="0">
              <a:spcBef>
                <a:spcPts val="0"/>
              </a:spcBef>
              <a:buClr>
                <a:srgbClr val="FFFFFF"/>
              </a:buClr>
              <a:buSzPct val="100000"/>
              <a:defRPr sz="4800">
                <a:solidFill>
                  <a:srgbClr val="FFFFFF"/>
                </a:solidFill>
              </a:defRPr>
            </a:lvl8pPr>
            <a:lvl9pPr lvl="8" algn="ctr" rtl="0">
              <a:spcBef>
                <a:spcPts val="0"/>
              </a:spcBef>
              <a:buClr>
                <a:srgbClr val="FFFFFF"/>
              </a:buClr>
              <a:buSzPct val="100000"/>
              <a:defRPr sz="4800">
                <a:solidFill>
                  <a:srgbClr val="FFFFFF"/>
                </a:solidFill>
              </a:defRPr>
            </a:lvl9pPr>
          </a:lstStyle>
          <a:p>
            <a:endParaRPr/>
          </a:p>
        </p:txBody>
      </p:sp>
      <p:sp>
        <p:nvSpPr>
          <p:cNvPr id="17" name="Shape 17"/>
          <p:cNvSpPr txBox="1">
            <a:spLocks noGrp="1"/>
          </p:cNvSpPr>
          <p:nvPr>
            <p:ph type="subTitle" idx="1"/>
          </p:nvPr>
        </p:nvSpPr>
        <p:spPr>
          <a:xfrm>
            <a:off x="914400" y="3786737"/>
            <a:ext cx="10363200" cy="1046400"/>
          </a:xfrm>
          <a:prstGeom prst="rect">
            <a:avLst/>
          </a:prstGeom>
        </p:spPr>
        <p:txBody>
          <a:bodyPr lIns="91425" tIns="91425" rIns="91425" bIns="91425" anchor="t" anchorCtr="0"/>
          <a:lstStyle>
            <a:lvl1pPr lvl="0" algn="ctr" rtl="0">
              <a:spcBef>
                <a:spcPts val="0"/>
              </a:spcBef>
              <a:buClr>
                <a:srgbClr val="FFFFFF"/>
              </a:buClr>
              <a:buSzPct val="100000"/>
              <a:buNone/>
              <a:defRPr sz="2400" b="1">
                <a:solidFill>
                  <a:srgbClr val="FFFFFF"/>
                </a:solidFill>
              </a:defRPr>
            </a:lvl1pPr>
            <a:lvl2pPr lvl="1" algn="ctr" rtl="0">
              <a:spcBef>
                <a:spcPts val="0"/>
              </a:spcBef>
              <a:buClr>
                <a:srgbClr val="FFFFFF"/>
              </a:buClr>
              <a:buNone/>
              <a:defRPr b="1">
                <a:solidFill>
                  <a:srgbClr val="FFFFFF"/>
                </a:solidFill>
              </a:defRPr>
            </a:lvl2pPr>
            <a:lvl3pPr lvl="2" algn="ctr" rtl="0">
              <a:spcBef>
                <a:spcPts val="0"/>
              </a:spcBef>
              <a:buClr>
                <a:srgbClr val="FFFFFF"/>
              </a:buClr>
              <a:buNone/>
              <a:defRPr b="1">
                <a:solidFill>
                  <a:srgbClr val="FFFFFF"/>
                </a:solidFill>
              </a:defRPr>
            </a:lvl3pPr>
            <a:lvl4pPr lvl="3" algn="ctr" rtl="0">
              <a:spcBef>
                <a:spcPts val="0"/>
              </a:spcBef>
              <a:buClr>
                <a:srgbClr val="FFFFFF"/>
              </a:buClr>
              <a:buSzPct val="100000"/>
              <a:buNone/>
              <a:defRPr sz="2400" b="1">
                <a:solidFill>
                  <a:srgbClr val="FFFFFF"/>
                </a:solidFill>
              </a:defRPr>
            </a:lvl4pPr>
            <a:lvl5pPr lvl="4" algn="ctr" rtl="0">
              <a:spcBef>
                <a:spcPts val="0"/>
              </a:spcBef>
              <a:buClr>
                <a:srgbClr val="FFFFFF"/>
              </a:buClr>
              <a:buSzPct val="100000"/>
              <a:buNone/>
              <a:defRPr sz="2400" b="1">
                <a:solidFill>
                  <a:srgbClr val="FFFFFF"/>
                </a:solidFill>
              </a:defRPr>
            </a:lvl5pPr>
            <a:lvl6pPr lvl="5" algn="ctr" rtl="0">
              <a:spcBef>
                <a:spcPts val="0"/>
              </a:spcBef>
              <a:buClr>
                <a:srgbClr val="FFFFFF"/>
              </a:buClr>
              <a:buSzPct val="100000"/>
              <a:buNone/>
              <a:defRPr sz="2400" b="1">
                <a:solidFill>
                  <a:srgbClr val="FFFFFF"/>
                </a:solidFill>
              </a:defRPr>
            </a:lvl6pPr>
            <a:lvl7pPr lvl="6" algn="ctr" rtl="0">
              <a:spcBef>
                <a:spcPts val="0"/>
              </a:spcBef>
              <a:buClr>
                <a:srgbClr val="FFFFFF"/>
              </a:buClr>
              <a:buSzPct val="100000"/>
              <a:buNone/>
              <a:defRPr sz="2400" b="1">
                <a:solidFill>
                  <a:srgbClr val="FFFFFF"/>
                </a:solidFill>
              </a:defRPr>
            </a:lvl7pPr>
            <a:lvl8pPr lvl="7" algn="ctr" rtl="0">
              <a:spcBef>
                <a:spcPts val="0"/>
              </a:spcBef>
              <a:buClr>
                <a:srgbClr val="FFFFFF"/>
              </a:buClr>
              <a:buSzPct val="100000"/>
              <a:buNone/>
              <a:defRPr sz="2400" b="1">
                <a:solidFill>
                  <a:srgbClr val="FFFFFF"/>
                </a:solidFill>
              </a:defRPr>
            </a:lvl8pPr>
            <a:lvl9pPr lvl="8" algn="ctr" rtl="0">
              <a:spcBef>
                <a:spcPts val="0"/>
              </a:spcBef>
              <a:buClr>
                <a:srgbClr val="FFFFFF"/>
              </a:buClr>
              <a:buSzPct val="100000"/>
              <a:buNone/>
              <a:defRPr sz="2400" b="1">
                <a:solidFill>
                  <a:srgbClr val="FFFFFF"/>
                </a:solidFill>
              </a:defRPr>
            </a:lvl9pPr>
          </a:lstStyle>
          <a:p>
            <a:endParaRPr/>
          </a:p>
        </p:txBody>
      </p:sp>
      <p:sp>
        <p:nvSpPr>
          <p:cNvPr id="18" name="Shape 18"/>
          <p:cNvSpPr/>
          <p:nvPr/>
        </p:nvSpPr>
        <p:spPr>
          <a:xfrm>
            <a:off x="4063604" y="5323801"/>
            <a:ext cx="4063600"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sz="1400"/>
          </a:p>
        </p:txBody>
      </p:sp>
      <p:sp>
        <p:nvSpPr>
          <p:cNvPr id="19" name="Shape 19"/>
          <p:cNvSpPr/>
          <p:nvPr/>
        </p:nvSpPr>
        <p:spPr>
          <a:xfrm>
            <a:off x="8128360" y="5323801"/>
            <a:ext cx="4063600" cy="102899"/>
          </a:xfrm>
          <a:prstGeom prst="rect">
            <a:avLst/>
          </a:prstGeom>
          <a:solidFill>
            <a:srgbClr val="F20253"/>
          </a:solidFill>
          <a:ln>
            <a:noFill/>
          </a:ln>
        </p:spPr>
        <p:txBody>
          <a:bodyPr lIns="91425" tIns="91425" rIns="91425" bIns="91425" anchor="ctr" anchorCtr="0">
            <a:noAutofit/>
          </a:bodyPr>
          <a:lstStyle/>
          <a:p>
            <a:pPr lvl="0">
              <a:spcBef>
                <a:spcPts val="0"/>
              </a:spcBef>
              <a:buNone/>
            </a:pPr>
            <a:endParaRPr sz="1400"/>
          </a:p>
        </p:txBody>
      </p:sp>
      <p:sp>
        <p:nvSpPr>
          <p:cNvPr id="20" name="Shape 20"/>
          <p:cNvSpPr/>
          <p:nvPr/>
        </p:nvSpPr>
        <p:spPr>
          <a:xfrm>
            <a:off x="1" y="5323801"/>
            <a:ext cx="4063600" cy="102899"/>
          </a:xfrm>
          <a:prstGeom prst="rect">
            <a:avLst/>
          </a:prstGeom>
          <a:solidFill>
            <a:srgbClr val="7ECEFD"/>
          </a:solidFill>
          <a:ln>
            <a:noFill/>
          </a:ln>
        </p:spPr>
        <p:txBody>
          <a:bodyPr lIns="91425" tIns="91425" rIns="91425" bIns="91425" anchor="ctr" anchorCtr="0">
            <a:noAutofit/>
          </a:bodyPr>
          <a:lstStyle/>
          <a:p>
            <a:pPr lvl="0">
              <a:spcBef>
                <a:spcPts val="0"/>
              </a:spcBef>
              <a:buNone/>
            </a:pPr>
            <a:endParaRPr sz="1400"/>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91600" y="274650"/>
            <a:ext cx="8616800" cy="11430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body" idx="1"/>
          </p:nvPr>
        </p:nvSpPr>
        <p:spPr>
          <a:xfrm>
            <a:off x="1191600" y="1831451"/>
            <a:ext cx="8616800" cy="47363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p:nvPr/>
        </p:nvSpPr>
        <p:spPr>
          <a:xfrm>
            <a:off x="9808489" y="6755101"/>
            <a:ext cx="1191599"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sz="1400"/>
          </a:p>
        </p:txBody>
      </p:sp>
      <p:sp>
        <p:nvSpPr>
          <p:cNvPr id="32" name="Shape 32"/>
          <p:cNvSpPr/>
          <p:nvPr/>
        </p:nvSpPr>
        <p:spPr>
          <a:xfrm>
            <a:off x="11000415" y="6755101"/>
            <a:ext cx="1191599" cy="102899"/>
          </a:xfrm>
          <a:prstGeom prst="rect">
            <a:avLst/>
          </a:prstGeom>
          <a:solidFill>
            <a:srgbClr val="F20253"/>
          </a:solidFill>
          <a:ln>
            <a:noFill/>
          </a:ln>
        </p:spPr>
        <p:txBody>
          <a:bodyPr lIns="91425" tIns="91425" rIns="91425" bIns="91425" anchor="ctr" anchorCtr="0">
            <a:noAutofit/>
          </a:bodyPr>
          <a:lstStyle/>
          <a:p>
            <a:pPr lvl="0">
              <a:spcBef>
                <a:spcPts val="0"/>
              </a:spcBef>
              <a:buNone/>
            </a:pPr>
            <a:endParaRPr sz="1400"/>
          </a:p>
        </p:txBody>
      </p:sp>
      <p:sp>
        <p:nvSpPr>
          <p:cNvPr id="33" name="Shape 33"/>
          <p:cNvSpPr/>
          <p:nvPr/>
        </p:nvSpPr>
        <p:spPr>
          <a:xfrm>
            <a:off x="1" y="6755101"/>
            <a:ext cx="1191599" cy="102899"/>
          </a:xfrm>
          <a:prstGeom prst="rect">
            <a:avLst/>
          </a:prstGeom>
          <a:solidFill>
            <a:srgbClr val="7ECEFD"/>
          </a:solidFill>
          <a:ln>
            <a:noFill/>
          </a:ln>
        </p:spPr>
        <p:txBody>
          <a:bodyPr lIns="91425" tIns="91425" rIns="91425" bIns="91425" anchor="ctr" anchorCtr="0">
            <a:noAutofit/>
          </a:bodyPr>
          <a:lstStyle/>
          <a:p>
            <a:pPr lvl="0">
              <a:spcBef>
                <a:spcPts val="0"/>
              </a:spcBef>
              <a:buNone/>
            </a:pPr>
            <a:endParaRPr sz="1400"/>
          </a:p>
        </p:txBody>
      </p:sp>
      <p:sp>
        <p:nvSpPr>
          <p:cNvPr id="34" name="Shape 34"/>
          <p:cNvSpPr/>
          <p:nvPr/>
        </p:nvSpPr>
        <p:spPr>
          <a:xfrm>
            <a:off x="1191612" y="6755101"/>
            <a:ext cx="8616800" cy="102899"/>
          </a:xfrm>
          <a:prstGeom prst="rect">
            <a:avLst/>
          </a:prstGeom>
          <a:solidFill>
            <a:srgbClr val="2185C5"/>
          </a:solidFill>
          <a:ln>
            <a:noFill/>
          </a:ln>
        </p:spPr>
        <p:txBody>
          <a:bodyPr lIns="91425" tIns="91425" rIns="91425" bIns="91425" anchor="ctr" anchorCtr="0">
            <a:noAutofit/>
          </a:bodyPr>
          <a:lstStyle/>
          <a:p>
            <a:pPr lvl="0">
              <a:spcBef>
                <a:spcPts val="0"/>
              </a:spcBef>
              <a:buNone/>
            </a:pPr>
            <a:endParaRPr sz="1400"/>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35"/>
        <p:cNvGrpSpPr/>
        <p:nvPr/>
      </p:nvGrpSpPr>
      <p:grpSpPr>
        <a:xfrm>
          <a:off x="0" y="0"/>
          <a:ext cx="0" cy="0"/>
          <a:chOff x="0" y="0"/>
          <a:chExt cx="0" cy="0"/>
        </a:xfrm>
      </p:grpSpPr>
      <p:sp>
        <p:nvSpPr>
          <p:cNvPr id="9" name="Shape 15"/>
          <p:cNvSpPr/>
          <p:nvPr userDrawn="1"/>
        </p:nvSpPr>
        <p:spPr>
          <a:xfrm>
            <a:off x="0" y="-1"/>
            <a:ext cx="12192000" cy="6567901"/>
          </a:xfrm>
          <a:prstGeom prst="rect">
            <a:avLst/>
          </a:prstGeom>
          <a:solidFill>
            <a:srgbClr val="2185C5"/>
          </a:solidFill>
          <a:ln>
            <a:noFill/>
          </a:ln>
        </p:spPr>
        <p:txBody>
          <a:bodyPr lIns="91425" tIns="91425" rIns="91425" bIns="91425" anchor="ctr" anchorCtr="0">
            <a:noAutofit/>
          </a:bodyPr>
          <a:lstStyle/>
          <a:p>
            <a:pPr lvl="0">
              <a:spcBef>
                <a:spcPts val="0"/>
              </a:spcBef>
              <a:buNone/>
            </a:pPr>
            <a:endParaRPr sz="1400"/>
          </a:p>
        </p:txBody>
      </p:sp>
      <p:sp>
        <p:nvSpPr>
          <p:cNvPr id="36" name="Shape 36"/>
          <p:cNvSpPr txBox="1">
            <a:spLocks noGrp="1"/>
          </p:cNvSpPr>
          <p:nvPr>
            <p:ph type="title"/>
          </p:nvPr>
        </p:nvSpPr>
        <p:spPr>
          <a:xfrm>
            <a:off x="1191600" y="274650"/>
            <a:ext cx="8616800" cy="11430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body" idx="1"/>
          </p:nvPr>
        </p:nvSpPr>
        <p:spPr>
          <a:xfrm>
            <a:off x="1191500" y="1600200"/>
            <a:ext cx="4182400" cy="4967700"/>
          </a:xfrm>
          <a:prstGeom prst="rect">
            <a:avLst/>
          </a:prstGeom>
        </p:spPr>
        <p:txBody>
          <a:bodyPr lIns="91425" tIns="91425" rIns="91425" bIns="91425" anchor="t"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8" name="Shape 38"/>
          <p:cNvSpPr txBox="1">
            <a:spLocks noGrp="1"/>
          </p:cNvSpPr>
          <p:nvPr>
            <p:ph type="body" idx="2"/>
          </p:nvPr>
        </p:nvSpPr>
        <p:spPr>
          <a:xfrm>
            <a:off x="5625940" y="1600200"/>
            <a:ext cx="4182400" cy="4967700"/>
          </a:xfrm>
          <a:prstGeom prst="rect">
            <a:avLst/>
          </a:prstGeom>
        </p:spPr>
        <p:txBody>
          <a:bodyPr lIns="91425" tIns="91425" rIns="91425" bIns="91425" anchor="t"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9" name="Shape 39"/>
          <p:cNvSpPr/>
          <p:nvPr/>
        </p:nvSpPr>
        <p:spPr>
          <a:xfrm>
            <a:off x="9808489" y="6755101"/>
            <a:ext cx="1191599"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sz="1400"/>
          </a:p>
        </p:txBody>
      </p:sp>
      <p:sp>
        <p:nvSpPr>
          <p:cNvPr id="40" name="Shape 40"/>
          <p:cNvSpPr/>
          <p:nvPr/>
        </p:nvSpPr>
        <p:spPr>
          <a:xfrm>
            <a:off x="11000415" y="6755101"/>
            <a:ext cx="1191599" cy="102899"/>
          </a:xfrm>
          <a:prstGeom prst="rect">
            <a:avLst/>
          </a:prstGeom>
          <a:solidFill>
            <a:srgbClr val="F20253"/>
          </a:solidFill>
          <a:ln>
            <a:noFill/>
          </a:ln>
        </p:spPr>
        <p:txBody>
          <a:bodyPr lIns="91425" tIns="91425" rIns="91425" bIns="91425" anchor="ctr" anchorCtr="0">
            <a:noAutofit/>
          </a:bodyPr>
          <a:lstStyle/>
          <a:p>
            <a:pPr lvl="0">
              <a:spcBef>
                <a:spcPts val="0"/>
              </a:spcBef>
              <a:buNone/>
            </a:pPr>
            <a:endParaRPr sz="1400"/>
          </a:p>
        </p:txBody>
      </p:sp>
      <p:sp>
        <p:nvSpPr>
          <p:cNvPr id="41" name="Shape 41"/>
          <p:cNvSpPr/>
          <p:nvPr/>
        </p:nvSpPr>
        <p:spPr>
          <a:xfrm>
            <a:off x="1" y="6755101"/>
            <a:ext cx="1191599" cy="102899"/>
          </a:xfrm>
          <a:prstGeom prst="rect">
            <a:avLst/>
          </a:prstGeom>
          <a:solidFill>
            <a:srgbClr val="7ECEFD"/>
          </a:solidFill>
          <a:ln>
            <a:noFill/>
          </a:ln>
        </p:spPr>
        <p:txBody>
          <a:bodyPr lIns="91425" tIns="91425" rIns="91425" bIns="91425" anchor="ctr" anchorCtr="0">
            <a:noAutofit/>
          </a:bodyPr>
          <a:lstStyle/>
          <a:p>
            <a:pPr lvl="0">
              <a:spcBef>
                <a:spcPts val="0"/>
              </a:spcBef>
              <a:buNone/>
            </a:pPr>
            <a:endParaRPr sz="1400"/>
          </a:p>
        </p:txBody>
      </p:sp>
      <p:sp>
        <p:nvSpPr>
          <p:cNvPr id="42" name="Shape 42"/>
          <p:cNvSpPr/>
          <p:nvPr/>
        </p:nvSpPr>
        <p:spPr>
          <a:xfrm>
            <a:off x="1191612" y="6755101"/>
            <a:ext cx="8616800" cy="102899"/>
          </a:xfrm>
          <a:prstGeom prst="rect">
            <a:avLst/>
          </a:prstGeom>
          <a:solidFill>
            <a:srgbClr val="2185C5"/>
          </a:solidFill>
          <a:ln>
            <a:noFill/>
          </a:ln>
        </p:spPr>
        <p:txBody>
          <a:bodyPr lIns="91425" tIns="91425" rIns="91425" bIns="91425" anchor="ctr" anchorCtr="0">
            <a:noAutofit/>
          </a:bodyPr>
          <a:lstStyle/>
          <a:p>
            <a:pPr lvl="0">
              <a:spcBef>
                <a:spcPts val="0"/>
              </a:spcBef>
              <a:buNone/>
            </a:pPr>
            <a:endParaRPr sz="1400"/>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91600" y="274650"/>
            <a:ext cx="8616800" cy="1143000"/>
          </a:xfrm>
          <a:prstGeom prst="rect">
            <a:avLst/>
          </a:prstGeom>
          <a:noFill/>
          <a:ln>
            <a:noFill/>
          </a:ln>
        </p:spPr>
        <p:txBody>
          <a:bodyPr lIns="91425" tIns="91425" rIns="91425" bIns="91425" anchor="b" anchorCtr="0"/>
          <a:lstStyle>
            <a:lvl1pPr lvl="0">
              <a:spcBef>
                <a:spcPts val="0"/>
              </a:spcBef>
              <a:buClr>
                <a:srgbClr val="97ABBC"/>
              </a:buClr>
              <a:buSzPct val="100000"/>
              <a:buFont typeface="Raleway"/>
              <a:buNone/>
              <a:defRPr sz="3600">
                <a:solidFill>
                  <a:srgbClr val="97ABBC"/>
                </a:solidFill>
                <a:latin typeface="Raleway"/>
                <a:ea typeface="Raleway"/>
                <a:cs typeface="Raleway"/>
                <a:sym typeface="Raleway"/>
              </a:defRPr>
            </a:lvl1pPr>
            <a:lvl2pPr lvl="1">
              <a:spcBef>
                <a:spcPts val="0"/>
              </a:spcBef>
              <a:buClr>
                <a:srgbClr val="97ABBC"/>
              </a:buClr>
              <a:buSzPct val="100000"/>
              <a:buFont typeface="Raleway"/>
              <a:buNone/>
              <a:defRPr sz="3600">
                <a:solidFill>
                  <a:srgbClr val="97ABBC"/>
                </a:solidFill>
                <a:latin typeface="Raleway"/>
                <a:ea typeface="Raleway"/>
                <a:cs typeface="Raleway"/>
                <a:sym typeface="Raleway"/>
              </a:defRPr>
            </a:lvl2pPr>
            <a:lvl3pPr lvl="2">
              <a:spcBef>
                <a:spcPts val="0"/>
              </a:spcBef>
              <a:buClr>
                <a:srgbClr val="97ABBC"/>
              </a:buClr>
              <a:buSzPct val="100000"/>
              <a:buFont typeface="Raleway"/>
              <a:buNone/>
              <a:defRPr sz="3600">
                <a:solidFill>
                  <a:srgbClr val="97ABBC"/>
                </a:solidFill>
                <a:latin typeface="Raleway"/>
                <a:ea typeface="Raleway"/>
                <a:cs typeface="Raleway"/>
                <a:sym typeface="Raleway"/>
              </a:defRPr>
            </a:lvl3pPr>
            <a:lvl4pPr lvl="3">
              <a:spcBef>
                <a:spcPts val="0"/>
              </a:spcBef>
              <a:buClr>
                <a:srgbClr val="97ABBC"/>
              </a:buClr>
              <a:buSzPct val="100000"/>
              <a:buFont typeface="Raleway"/>
              <a:buNone/>
              <a:defRPr sz="3600">
                <a:solidFill>
                  <a:srgbClr val="97ABBC"/>
                </a:solidFill>
                <a:latin typeface="Raleway"/>
                <a:ea typeface="Raleway"/>
                <a:cs typeface="Raleway"/>
                <a:sym typeface="Raleway"/>
              </a:defRPr>
            </a:lvl4pPr>
            <a:lvl5pPr lvl="4">
              <a:spcBef>
                <a:spcPts val="0"/>
              </a:spcBef>
              <a:buClr>
                <a:srgbClr val="97ABBC"/>
              </a:buClr>
              <a:buSzPct val="100000"/>
              <a:buFont typeface="Raleway"/>
              <a:buNone/>
              <a:defRPr sz="3600">
                <a:solidFill>
                  <a:srgbClr val="97ABBC"/>
                </a:solidFill>
                <a:latin typeface="Raleway"/>
                <a:ea typeface="Raleway"/>
                <a:cs typeface="Raleway"/>
                <a:sym typeface="Raleway"/>
              </a:defRPr>
            </a:lvl5pPr>
            <a:lvl6pPr lvl="5">
              <a:spcBef>
                <a:spcPts val="0"/>
              </a:spcBef>
              <a:buClr>
                <a:srgbClr val="97ABBC"/>
              </a:buClr>
              <a:buSzPct val="100000"/>
              <a:buFont typeface="Raleway"/>
              <a:buNone/>
              <a:defRPr sz="3600">
                <a:solidFill>
                  <a:srgbClr val="97ABBC"/>
                </a:solidFill>
                <a:latin typeface="Raleway"/>
                <a:ea typeface="Raleway"/>
                <a:cs typeface="Raleway"/>
                <a:sym typeface="Raleway"/>
              </a:defRPr>
            </a:lvl6pPr>
            <a:lvl7pPr lvl="6">
              <a:spcBef>
                <a:spcPts val="0"/>
              </a:spcBef>
              <a:buClr>
                <a:srgbClr val="97ABBC"/>
              </a:buClr>
              <a:buSzPct val="100000"/>
              <a:buFont typeface="Raleway"/>
              <a:buNone/>
              <a:defRPr sz="3600">
                <a:solidFill>
                  <a:srgbClr val="97ABBC"/>
                </a:solidFill>
                <a:latin typeface="Raleway"/>
                <a:ea typeface="Raleway"/>
                <a:cs typeface="Raleway"/>
                <a:sym typeface="Raleway"/>
              </a:defRPr>
            </a:lvl7pPr>
            <a:lvl8pPr lvl="7">
              <a:spcBef>
                <a:spcPts val="0"/>
              </a:spcBef>
              <a:buClr>
                <a:srgbClr val="97ABBC"/>
              </a:buClr>
              <a:buSzPct val="100000"/>
              <a:buFont typeface="Raleway"/>
              <a:buNone/>
              <a:defRPr sz="3600">
                <a:solidFill>
                  <a:srgbClr val="97ABBC"/>
                </a:solidFill>
                <a:latin typeface="Raleway"/>
                <a:ea typeface="Raleway"/>
                <a:cs typeface="Raleway"/>
                <a:sym typeface="Raleway"/>
              </a:defRPr>
            </a:lvl8pPr>
            <a:lvl9pPr lvl="8">
              <a:spcBef>
                <a:spcPts val="0"/>
              </a:spcBef>
              <a:buClr>
                <a:srgbClr val="97ABBC"/>
              </a:buClr>
              <a:buSzPct val="100000"/>
              <a:buFont typeface="Raleway"/>
              <a:buNone/>
              <a:defRPr sz="3600">
                <a:solidFill>
                  <a:srgbClr val="97ABBC"/>
                </a:solidFill>
                <a:latin typeface="Raleway"/>
                <a:ea typeface="Raleway"/>
                <a:cs typeface="Raleway"/>
                <a:sym typeface="Raleway"/>
              </a:defRPr>
            </a:lvl9pPr>
          </a:lstStyle>
          <a:p>
            <a:endParaRPr/>
          </a:p>
        </p:txBody>
      </p:sp>
      <p:sp>
        <p:nvSpPr>
          <p:cNvPr id="7" name="Shape 7"/>
          <p:cNvSpPr txBox="1">
            <a:spLocks noGrp="1"/>
          </p:cNvSpPr>
          <p:nvPr>
            <p:ph type="body" idx="1"/>
          </p:nvPr>
        </p:nvSpPr>
        <p:spPr>
          <a:xfrm>
            <a:off x="1191600" y="1831451"/>
            <a:ext cx="8616800" cy="4736399"/>
          </a:xfrm>
          <a:prstGeom prst="rect">
            <a:avLst/>
          </a:prstGeom>
          <a:noFill/>
          <a:ln>
            <a:noFill/>
          </a:ln>
        </p:spPr>
        <p:txBody>
          <a:bodyPr lIns="91425" tIns="91425" rIns="91425" bIns="91425" anchor="t" anchorCtr="0"/>
          <a:lstStyle>
            <a:lvl1pPr lvl="0">
              <a:spcBef>
                <a:spcPts val="600"/>
              </a:spcBef>
              <a:buClr>
                <a:srgbClr val="677480"/>
              </a:buClr>
              <a:buSzPct val="100000"/>
              <a:buFont typeface="Lato"/>
              <a:buChar char="▷"/>
              <a:defRPr sz="3000">
                <a:solidFill>
                  <a:srgbClr val="677480"/>
                </a:solidFill>
                <a:latin typeface="Lato"/>
                <a:ea typeface="Lato"/>
                <a:cs typeface="Lato"/>
                <a:sym typeface="Lato"/>
              </a:defRPr>
            </a:lvl1pPr>
            <a:lvl2pPr lvl="1">
              <a:spcBef>
                <a:spcPts val="480"/>
              </a:spcBef>
              <a:buClr>
                <a:srgbClr val="677480"/>
              </a:buClr>
              <a:buSzPct val="100000"/>
              <a:buFont typeface="Lato"/>
              <a:defRPr sz="2400">
                <a:solidFill>
                  <a:srgbClr val="677480"/>
                </a:solidFill>
                <a:latin typeface="Lato"/>
                <a:ea typeface="Lato"/>
                <a:cs typeface="Lato"/>
                <a:sym typeface="Lato"/>
              </a:defRPr>
            </a:lvl2pPr>
            <a:lvl3pPr lvl="2">
              <a:spcBef>
                <a:spcPts val="480"/>
              </a:spcBef>
              <a:buClr>
                <a:srgbClr val="677480"/>
              </a:buClr>
              <a:buSzPct val="100000"/>
              <a:buFont typeface="Lato"/>
              <a:defRPr sz="2400">
                <a:solidFill>
                  <a:srgbClr val="677480"/>
                </a:solidFill>
                <a:latin typeface="Lato"/>
                <a:ea typeface="Lato"/>
                <a:cs typeface="Lato"/>
                <a:sym typeface="Lato"/>
              </a:defRPr>
            </a:lvl3pPr>
            <a:lvl4pPr lvl="3">
              <a:spcBef>
                <a:spcPts val="360"/>
              </a:spcBef>
              <a:buClr>
                <a:srgbClr val="677480"/>
              </a:buClr>
              <a:buSzPct val="100000"/>
              <a:buFont typeface="Lato"/>
              <a:defRPr sz="1800">
                <a:solidFill>
                  <a:srgbClr val="677480"/>
                </a:solidFill>
                <a:latin typeface="Lato"/>
                <a:ea typeface="Lato"/>
                <a:cs typeface="Lato"/>
                <a:sym typeface="Lato"/>
              </a:defRPr>
            </a:lvl4pPr>
            <a:lvl5pPr lvl="4">
              <a:spcBef>
                <a:spcPts val="360"/>
              </a:spcBef>
              <a:buClr>
                <a:srgbClr val="677480"/>
              </a:buClr>
              <a:buSzPct val="100000"/>
              <a:buFont typeface="Lato"/>
              <a:defRPr sz="1800">
                <a:solidFill>
                  <a:srgbClr val="677480"/>
                </a:solidFill>
                <a:latin typeface="Lato"/>
                <a:ea typeface="Lato"/>
                <a:cs typeface="Lato"/>
                <a:sym typeface="Lato"/>
              </a:defRPr>
            </a:lvl5pPr>
            <a:lvl6pPr lvl="5">
              <a:spcBef>
                <a:spcPts val="360"/>
              </a:spcBef>
              <a:buClr>
                <a:srgbClr val="677480"/>
              </a:buClr>
              <a:buSzPct val="100000"/>
              <a:buFont typeface="Lato"/>
              <a:defRPr sz="1800">
                <a:solidFill>
                  <a:srgbClr val="677480"/>
                </a:solidFill>
                <a:latin typeface="Lato"/>
                <a:ea typeface="Lato"/>
                <a:cs typeface="Lato"/>
                <a:sym typeface="Lato"/>
              </a:defRPr>
            </a:lvl6pPr>
            <a:lvl7pPr lvl="6">
              <a:spcBef>
                <a:spcPts val="360"/>
              </a:spcBef>
              <a:buClr>
                <a:srgbClr val="677480"/>
              </a:buClr>
              <a:buSzPct val="100000"/>
              <a:buFont typeface="Lato"/>
              <a:defRPr sz="1800">
                <a:solidFill>
                  <a:srgbClr val="677480"/>
                </a:solidFill>
                <a:latin typeface="Lato"/>
                <a:ea typeface="Lato"/>
                <a:cs typeface="Lato"/>
                <a:sym typeface="Lato"/>
              </a:defRPr>
            </a:lvl7pPr>
            <a:lvl8pPr lvl="7">
              <a:spcBef>
                <a:spcPts val="360"/>
              </a:spcBef>
              <a:buClr>
                <a:srgbClr val="677480"/>
              </a:buClr>
              <a:buSzPct val="100000"/>
              <a:buFont typeface="Lato"/>
              <a:defRPr sz="1800">
                <a:solidFill>
                  <a:srgbClr val="677480"/>
                </a:solidFill>
                <a:latin typeface="Lato"/>
                <a:ea typeface="Lato"/>
                <a:cs typeface="Lato"/>
                <a:sym typeface="Lato"/>
              </a:defRPr>
            </a:lvl8pPr>
            <a:lvl9pPr lvl="8">
              <a:spcBef>
                <a:spcPts val="360"/>
              </a:spcBef>
              <a:buClr>
                <a:srgbClr val="677480"/>
              </a:buClr>
              <a:buSzPct val="100000"/>
              <a:buFont typeface="Lato"/>
              <a:defRPr sz="1800">
                <a:solidFill>
                  <a:srgbClr val="677480"/>
                </a:solidFill>
                <a:latin typeface="Lato"/>
                <a:ea typeface="Lato"/>
                <a:cs typeface="Lato"/>
                <a:sym typeface="La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Lst>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ctrTitle"/>
          </p:nvPr>
        </p:nvSpPr>
        <p:spPr>
          <a:xfrm>
            <a:off x="791577" y="2543739"/>
            <a:ext cx="9334335" cy="1470352"/>
          </a:xfrm>
          <a:prstGeom prst="rect">
            <a:avLst/>
          </a:prstGeom>
        </p:spPr>
        <p:txBody>
          <a:bodyPr lIns="91425" tIns="91425" rIns="91425" bIns="91425" anchor="t" anchorCtr="0">
            <a:noAutofit/>
          </a:bodyPr>
          <a:lstStyle/>
          <a:p>
            <a:r>
              <a:rPr lang="en-PH" sz="4400" b="1" spc="300" dirty="0">
                <a:ln w="0"/>
                <a:solidFill>
                  <a:srgbClr val="002060"/>
                </a:solidFill>
                <a:effectLst>
                  <a:outerShdw blurRad="38100" dist="19050" dir="2700000" algn="tl" rotWithShape="0">
                    <a:schemeClr val="dk1">
                      <a:alpha val="40000"/>
                    </a:schemeClr>
                  </a:outerShdw>
                </a:effectLst>
              </a:rPr>
              <a:t>Reporting and Sharing Findings</a:t>
            </a:r>
          </a:p>
        </p:txBody>
      </p:sp>
    </p:spTree>
    <p:extLst>
      <p:ext uri="{BB962C8B-B14F-4D97-AF65-F5344CB8AC3E}">
        <p14:creationId xmlns:p14="http://schemas.microsoft.com/office/powerpoint/2010/main" val="2469825956"/>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fade">
                                      <p:cBhvr>
                                        <p:cTn id="7" dur="1000"/>
                                        <p:tgtEl>
                                          <p:spTgt spid="78"/>
                                        </p:tgtEl>
                                      </p:cBhvr>
                                    </p:animEffect>
                                    <p:anim calcmode="lin" valueType="num">
                                      <p:cBhvr>
                                        <p:cTn id="8" dur="1000" fill="hold"/>
                                        <p:tgtEl>
                                          <p:spTgt spid="78"/>
                                        </p:tgtEl>
                                        <p:attrNameLst>
                                          <p:attrName>ppt_x</p:attrName>
                                        </p:attrNameLst>
                                      </p:cBhvr>
                                      <p:tavLst>
                                        <p:tav tm="0">
                                          <p:val>
                                            <p:strVal val="#ppt_x"/>
                                          </p:val>
                                        </p:tav>
                                        <p:tav tm="100000">
                                          <p:val>
                                            <p:strVal val="#ppt_x"/>
                                          </p:val>
                                        </p:tav>
                                      </p:tavLst>
                                    </p:anim>
                                    <p:anim calcmode="lin" valueType="num">
                                      <p:cBhvr>
                                        <p:cTn id="9" dur="1000" fill="hold"/>
                                        <p:tgtEl>
                                          <p:spTgt spid="7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2" name="Rectangle 1"/>
          <p:cNvSpPr/>
          <p:nvPr/>
        </p:nvSpPr>
        <p:spPr>
          <a:xfrm>
            <a:off x="0" y="0"/>
            <a:ext cx="1238865" cy="1460090"/>
          </a:xfrm>
          <a:prstGeom prst="rect">
            <a:avLst/>
          </a:prstGeom>
          <a:gradFill flip="none" rotWithShape="1">
            <a:gsLst>
              <a:gs pos="0">
                <a:srgbClr val="7BE3F1">
                  <a:shade val="30000"/>
                  <a:satMod val="115000"/>
                </a:srgbClr>
              </a:gs>
              <a:gs pos="50000">
                <a:srgbClr val="7BE3F1">
                  <a:shade val="67500"/>
                  <a:satMod val="115000"/>
                </a:srgbClr>
              </a:gs>
              <a:gs pos="100000">
                <a:srgbClr val="7BE3F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8" name="Rectangle 7"/>
          <p:cNvSpPr/>
          <p:nvPr/>
        </p:nvSpPr>
        <p:spPr>
          <a:xfrm>
            <a:off x="1220651" y="0"/>
            <a:ext cx="8568812" cy="1460090"/>
          </a:xfrm>
          <a:prstGeom prst="rect">
            <a:avLst/>
          </a:prstGeom>
          <a:gradFill flip="none" rotWithShape="1">
            <a:gsLst>
              <a:gs pos="0">
                <a:srgbClr val="3299EE">
                  <a:shade val="30000"/>
                  <a:satMod val="115000"/>
                </a:srgbClr>
              </a:gs>
              <a:gs pos="50000">
                <a:srgbClr val="3299EE">
                  <a:shade val="67500"/>
                  <a:satMod val="115000"/>
                </a:srgbClr>
              </a:gs>
              <a:gs pos="100000">
                <a:srgbClr val="3299E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9" name="Rectangle 8"/>
          <p:cNvSpPr/>
          <p:nvPr/>
        </p:nvSpPr>
        <p:spPr>
          <a:xfrm>
            <a:off x="9789463" y="0"/>
            <a:ext cx="1240877" cy="1460090"/>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0" name="Rectangle 9"/>
          <p:cNvSpPr/>
          <p:nvPr/>
        </p:nvSpPr>
        <p:spPr>
          <a:xfrm>
            <a:off x="11030340" y="0"/>
            <a:ext cx="1161660" cy="1460090"/>
          </a:xfrm>
          <a:prstGeom prst="rect">
            <a:avLst/>
          </a:prstGeom>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83" name="Shape 83"/>
          <p:cNvSpPr txBox="1">
            <a:spLocks noGrp="1"/>
          </p:cNvSpPr>
          <p:nvPr>
            <p:ph type="title"/>
          </p:nvPr>
        </p:nvSpPr>
        <p:spPr>
          <a:prstGeom prst="rect">
            <a:avLst/>
          </a:prstGeom>
        </p:spPr>
        <p:txBody>
          <a:bodyPr lIns="91425" tIns="91425" rIns="91425" bIns="91425" anchor="b" anchorCtr="0">
            <a:noAutofit/>
          </a:bodyPr>
          <a:lstStyle/>
          <a:p>
            <a:r>
              <a:rPr lang="en" sz="4000" b="1" dirty="0">
                <a:ln w="0"/>
                <a:solidFill>
                  <a:schemeClr val="bg1"/>
                </a:solidFill>
                <a:effectLst>
                  <a:outerShdw blurRad="38100" dist="19050" dir="2700000" algn="tl" rotWithShape="0">
                    <a:schemeClr val="dk1">
                      <a:alpha val="40000"/>
                    </a:schemeClr>
                  </a:outerShdw>
                </a:effectLst>
              </a:rPr>
              <a:t>Standards and Competencies</a:t>
            </a:r>
          </a:p>
        </p:txBody>
      </p:sp>
      <p:sp>
        <p:nvSpPr>
          <p:cNvPr id="84" name="Shape 84"/>
          <p:cNvSpPr txBox="1"/>
          <p:nvPr/>
        </p:nvSpPr>
        <p:spPr>
          <a:xfrm>
            <a:off x="1238863" y="1777787"/>
            <a:ext cx="5310218" cy="3834680"/>
          </a:xfrm>
          <a:prstGeom prst="rect">
            <a:avLst/>
          </a:prstGeom>
          <a:noFill/>
          <a:ln>
            <a:noFill/>
          </a:ln>
        </p:spPr>
        <p:txBody>
          <a:bodyPr lIns="91425" tIns="91425" rIns="91425" bIns="91425" anchor="t" anchorCtr="0">
            <a:noAutofit/>
          </a:bodyPr>
          <a:lstStyle/>
          <a:p>
            <a:pPr lvl="0">
              <a:spcBef>
                <a:spcPts val="600"/>
              </a:spcBef>
            </a:pPr>
            <a:r>
              <a:rPr lang="en-PH" sz="2400" b="1" u="sng" dirty="0">
                <a:solidFill>
                  <a:srgbClr val="000000">
                    <a:lumMod val="65000"/>
                    <a:lumOff val="35000"/>
                  </a:srgbClr>
                </a:solidFill>
                <a:latin typeface="Lato"/>
                <a:ea typeface="Lato"/>
                <a:cs typeface="Lato"/>
                <a:sym typeface="Lato"/>
              </a:rPr>
              <a:t>Learning Competencies</a:t>
            </a:r>
          </a:p>
          <a:p>
            <a:pPr lvl="0">
              <a:spcBef>
                <a:spcPts val="600"/>
              </a:spcBef>
            </a:pPr>
            <a:r>
              <a:rPr lang="en-PH" sz="2400" dirty="0">
                <a:solidFill>
                  <a:srgbClr val="000000">
                    <a:lumMod val="65000"/>
                    <a:lumOff val="35000"/>
                  </a:srgbClr>
                </a:solidFill>
                <a:latin typeface="Lato"/>
                <a:ea typeface="Lato"/>
                <a:cs typeface="Lato"/>
                <a:sym typeface="Lato"/>
              </a:rPr>
              <a:t>The learner…</a:t>
            </a:r>
          </a:p>
          <a:p>
            <a:pPr marL="342900" lvl="0" indent="-342900">
              <a:spcBef>
                <a:spcPts val="600"/>
              </a:spcBef>
              <a:buFont typeface="+mj-lt"/>
              <a:buAutoNum type="arabicPeriod"/>
            </a:pPr>
            <a:r>
              <a:rPr lang="en-PH" sz="2400" dirty="0">
                <a:solidFill>
                  <a:srgbClr val="000000">
                    <a:lumMod val="65000"/>
                    <a:lumOff val="35000"/>
                  </a:srgbClr>
                </a:solidFill>
                <a:latin typeface="Lato"/>
                <a:ea typeface="Lato"/>
                <a:cs typeface="Lato"/>
                <a:sym typeface="Lato"/>
              </a:rPr>
              <a:t>draws conclusions from research findings;</a:t>
            </a:r>
          </a:p>
          <a:p>
            <a:pPr marL="342900" lvl="0" indent="-342900">
              <a:spcBef>
                <a:spcPts val="600"/>
              </a:spcBef>
              <a:buFont typeface="+mj-lt"/>
              <a:buAutoNum type="arabicPeriod"/>
            </a:pPr>
            <a:r>
              <a:rPr lang="en-PH" sz="2400" dirty="0">
                <a:solidFill>
                  <a:srgbClr val="000000">
                    <a:lumMod val="65000"/>
                    <a:lumOff val="35000"/>
                  </a:srgbClr>
                </a:solidFill>
                <a:latin typeface="Lato"/>
                <a:ea typeface="Lato"/>
                <a:cs typeface="Lato"/>
                <a:sym typeface="Lato"/>
              </a:rPr>
              <a:t>formulates recommendations describes intervention (if applicable); </a:t>
            </a:r>
          </a:p>
          <a:p>
            <a:pPr marL="342900" lvl="0" indent="-342900">
              <a:spcBef>
                <a:spcPts val="600"/>
              </a:spcBef>
              <a:buFont typeface="+mj-lt"/>
              <a:buAutoNum type="arabicPeriod"/>
            </a:pPr>
            <a:r>
              <a:rPr lang="en-PH" sz="2400" dirty="0">
                <a:solidFill>
                  <a:srgbClr val="000000">
                    <a:lumMod val="65000"/>
                    <a:lumOff val="35000"/>
                  </a:srgbClr>
                </a:solidFill>
                <a:latin typeface="Lato"/>
                <a:ea typeface="Lato"/>
                <a:cs typeface="Lato"/>
                <a:sym typeface="Lato"/>
              </a:rPr>
              <a:t>lists references ; </a:t>
            </a:r>
          </a:p>
          <a:p>
            <a:pPr marL="342900" lvl="0" indent="-342900">
              <a:spcBef>
                <a:spcPts val="600"/>
              </a:spcBef>
              <a:buFont typeface="+mj-lt"/>
              <a:buAutoNum type="arabicPeriod"/>
            </a:pPr>
            <a:r>
              <a:rPr lang="en-PH" sz="2400" dirty="0">
                <a:solidFill>
                  <a:srgbClr val="000000">
                    <a:lumMod val="65000"/>
                    <a:lumOff val="35000"/>
                  </a:srgbClr>
                </a:solidFill>
                <a:latin typeface="Lato"/>
                <a:ea typeface="Lato"/>
                <a:cs typeface="Lato"/>
                <a:sym typeface="Lato"/>
              </a:rPr>
              <a:t>presents written research report; </a:t>
            </a:r>
          </a:p>
        </p:txBody>
      </p:sp>
      <p:sp>
        <p:nvSpPr>
          <p:cNvPr id="85" name="Shape 85"/>
          <p:cNvSpPr txBox="1"/>
          <p:nvPr/>
        </p:nvSpPr>
        <p:spPr>
          <a:xfrm>
            <a:off x="6351373" y="2695822"/>
            <a:ext cx="5496070" cy="2902551"/>
          </a:xfrm>
          <a:prstGeom prst="rect">
            <a:avLst/>
          </a:prstGeom>
          <a:noFill/>
          <a:ln>
            <a:noFill/>
          </a:ln>
        </p:spPr>
        <p:txBody>
          <a:bodyPr lIns="91425" tIns="91425" rIns="91425" bIns="91425" anchor="t" anchorCtr="0">
            <a:noAutofit/>
          </a:bodyPr>
          <a:lstStyle/>
          <a:p>
            <a:pPr marL="457200" indent="-457200">
              <a:spcBef>
                <a:spcPts val="600"/>
              </a:spcBef>
              <a:buFont typeface="+mj-lt"/>
              <a:buAutoNum type="arabicPeriod" startAt="4"/>
            </a:pPr>
            <a:r>
              <a:rPr lang="en-PH" sz="2400" dirty="0">
                <a:solidFill>
                  <a:schemeClr val="tx1">
                    <a:lumMod val="65000"/>
                    <a:lumOff val="35000"/>
                  </a:schemeClr>
                </a:solidFill>
                <a:latin typeface="Lato"/>
                <a:ea typeface="Lato"/>
                <a:cs typeface="Lato"/>
                <a:sym typeface="Lato"/>
              </a:rPr>
              <a:t>finalizes and presents best design; and</a:t>
            </a:r>
          </a:p>
          <a:p>
            <a:pPr marL="457200" indent="-457200">
              <a:spcBef>
                <a:spcPts val="600"/>
              </a:spcBef>
              <a:buFont typeface="+mj-lt"/>
              <a:buAutoNum type="arabicPeriod" startAt="4"/>
            </a:pPr>
            <a:r>
              <a:rPr lang="en-PH" sz="2400" dirty="0">
                <a:solidFill>
                  <a:schemeClr val="tx1">
                    <a:lumMod val="65000"/>
                    <a:lumOff val="35000"/>
                  </a:schemeClr>
                </a:solidFill>
                <a:latin typeface="Lato"/>
                <a:ea typeface="Lato"/>
                <a:cs typeface="Lato"/>
                <a:sym typeface="Lato"/>
              </a:rPr>
              <a:t> presents research workbook</a:t>
            </a:r>
          </a:p>
        </p:txBody>
      </p:sp>
      <p:sp>
        <p:nvSpPr>
          <p:cNvPr id="4" name="Rectangle 3"/>
          <p:cNvSpPr/>
          <p:nvPr/>
        </p:nvSpPr>
        <p:spPr>
          <a:xfrm>
            <a:off x="-18215" y="301396"/>
            <a:ext cx="12210215" cy="1263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hape 78"/>
          <p:cNvSpPr txBox="1">
            <a:spLocks/>
          </p:cNvSpPr>
          <p:nvPr/>
        </p:nvSpPr>
        <p:spPr>
          <a:xfrm>
            <a:off x="1220648" y="426522"/>
            <a:ext cx="10971352" cy="670758"/>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97ABBC"/>
              </a:buClr>
              <a:buSzPct val="100000"/>
              <a:buFont typeface="Raleway"/>
              <a:buNone/>
              <a:defRPr sz="3600" b="0" i="0" u="none" strike="noStrike" cap="none">
                <a:solidFill>
                  <a:srgbClr val="97ABBC"/>
                </a:solidFill>
                <a:latin typeface="Raleway"/>
                <a:ea typeface="Raleway"/>
                <a:cs typeface="Raleway"/>
                <a:sym typeface="Raleway"/>
              </a:defRPr>
            </a:lvl1pPr>
            <a:lvl2pPr lvl="1">
              <a:spcBef>
                <a:spcPts val="0"/>
              </a:spcBef>
              <a:buClr>
                <a:srgbClr val="97ABBC"/>
              </a:buClr>
              <a:buSzPct val="100000"/>
              <a:buFont typeface="Raleway"/>
              <a:buNone/>
              <a:defRPr sz="3600">
                <a:solidFill>
                  <a:srgbClr val="97ABBC"/>
                </a:solidFill>
                <a:latin typeface="Raleway"/>
                <a:ea typeface="Raleway"/>
                <a:cs typeface="Raleway"/>
                <a:sym typeface="Raleway"/>
              </a:defRPr>
            </a:lvl2pPr>
            <a:lvl3pPr lvl="2">
              <a:spcBef>
                <a:spcPts val="0"/>
              </a:spcBef>
              <a:buClr>
                <a:srgbClr val="97ABBC"/>
              </a:buClr>
              <a:buSzPct val="100000"/>
              <a:buFont typeface="Raleway"/>
              <a:buNone/>
              <a:defRPr sz="3600">
                <a:solidFill>
                  <a:srgbClr val="97ABBC"/>
                </a:solidFill>
                <a:latin typeface="Raleway"/>
                <a:ea typeface="Raleway"/>
                <a:cs typeface="Raleway"/>
                <a:sym typeface="Raleway"/>
              </a:defRPr>
            </a:lvl3pPr>
            <a:lvl4pPr lvl="3">
              <a:spcBef>
                <a:spcPts val="0"/>
              </a:spcBef>
              <a:buClr>
                <a:srgbClr val="97ABBC"/>
              </a:buClr>
              <a:buSzPct val="100000"/>
              <a:buFont typeface="Raleway"/>
              <a:buNone/>
              <a:defRPr sz="3600">
                <a:solidFill>
                  <a:srgbClr val="97ABBC"/>
                </a:solidFill>
                <a:latin typeface="Raleway"/>
                <a:ea typeface="Raleway"/>
                <a:cs typeface="Raleway"/>
                <a:sym typeface="Raleway"/>
              </a:defRPr>
            </a:lvl4pPr>
            <a:lvl5pPr lvl="4">
              <a:spcBef>
                <a:spcPts val="0"/>
              </a:spcBef>
              <a:buClr>
                <a:srgbClr val="97ABBC"/>
              </a:buClr>
              <a:buSzPct val="100000"/>
              <a:buFont typeface="Raleway"/>
              <a:buNone/>
              <a:defRPr sz="3600">
                <a:solidFill>
                  <a:srgbClr val="97ABBC"/>
                </a:solidFill>
                <a:latin typeface="Raleway"/>
                <a:ea typeface="Raleway"/>
                <a:cs typeface="Raleway"/>
                <a:sym typeface="Raleway"/>
              </a:defRPr>
            </a:lvl5pPr>
            <a:lvl6pPr lvl="5">
              <a:spcBef>
                <a:spcPts val="0"/>
              </a:spcBef>
              <a:buClr>
                <a:srgbClr val="97ABBC"/>
              </a:buClr>
              <a:buSzPct val="100000"/>
              <a:buFont typeface="Raleway"/>
              <a:buNone/>
              <a:defRPr sz="3600">
                <a:solidFill>
                  <a:srgbClr val="97ABBC"/>
                </a:solidFill>
                <a:latin typeface="Raleway"/>
                <a:ea typeface="Raleway"/>
                <a:cs typeface="Raleway"/>
                <a:sym typeface="Raleway"/>
              </a:defRPr>
            </a:lvl6pPr>
            <a:lvl7pPr lvl="6">
              <a:spcBef>
                <a:spcPts val="0"/>
              </a:spcBef>
              <a:buClr>
                <a:srgbClr val="97ABBC"/>
              </a:buClr>
              <a:buSzPct val="100000"/>
              <a:buFont typeface="Raleway"/>
              <a:buNone/>
              <a:defRPr sz="3600">
                <a:solidFill>
                  <a:srgbClr val="97ABBC"/>
                </a:solidFill>
                <a:latin typeface="Raleway"/>
                <a:ea typeface="Raleway"/>
                <a:cs typeface="Raleway"/>
                <a:sym typeface="Raleway"/>
              </a:defRPr>
            </a:lvl7pPr>
            <a:lvl8pPr lvl="7">
              <a:spcBef>
                <a:spcPts val="0"/>
              </a:spcBef>
              <a:buClr>
                <a:srgbClr val="97ABBC"/>
              </a:buClr>
              <a:buSzPct val="100000"/>
              <a:buFont typeface="Raleway"/>
              <a:buNone/>
              <a:defRPr sz="3600">
                <a:solidFill>
                  <a:srgbClr val="97ABBC"/>
                </a:solidFill>
                <a:latin typeface="Raleway"/>
                <a:ea typeface="Raleway"/>
                <a:cs typeface="Raleway"/>
                <a:sym typeface="Raleway"/>
              </a:defRPr>
            </a:lvl8pPr>
            <a:lvl9pPr lvl="8">
              <a:spcBef>
                <a:spcPts val="0"/>
              </a:spcBef>
              <a:buClr>
                <a:srgbClr val="97ABBC"/>
              </a:buClr>
              <a:buSzPct val="100000"/>
              <a:buFont typeface="Raleway"/>
              <a:buNone/>
              <a:defRPr sz="3600">
                <a:solidFill>
                  <a:srgbClr val="97ABBC"/>
                </a:solidFill>
                <a:latin typeface="Raleway"/>
                <a:ea typeface="Raleway"/>
                <a:cs typeface="Raleway"/>
                <a:sym typeface="Raleway"/>
              </a:defRPr>
            </a:lvl9pPr>
          </a:lstStyle>
          <a:p>
            <a:r>
              <a:rPr lang="en-PH" sz="2400" b="1" spc="300" dirty="0">
                <a:ln w="0"/>
                <a:solidFill>
                  <a:srgbClr val="002060"/>
                </a:solidFill>
                <a:effectLst>
                  <a:outerShdw blurRad="38100" dist="19050" dir="2700000" algn="tl" rotWithShape="0">
                    <a:schemeClr val="dk1">
                      <a:alpha val="40000"/>
                    </a:schemeClr>
                  </a:outerShdw>
                </a:effectLst>
              </a:rPr>
              <a:t>Understanding Data and Ways to Systematically Collect Data</a:t>
            </a:r>
            <a:endParaRPr lang="en" sz="2400" b="1" dirty="0">
              <a:ln w="0"/>
              <a:solidFill>
                <a:srgbClr val="002060"/>
              </a:solidFill>
              <a:effectLst>
                <a:outerShdw blurRad="38100" dist="19050" dir="2700000" algn="tl" rotWithShape="0">
                  <a:schemeClr val="dk1">
                    <a:alpha val="40000"/>
                  </a:schemeClr>
                </a:outerShdw>
              </a:effectLst>
            </a:endParaRPr>
          </a:p>
        </p:txBody>
      </p:sp>
      <p:sp>
        <p:nvSpPr>
          <p:cNvPr id="11" name="Shape 87"/>
          <p:cNvSpPr txBox="1"/>
          <p:nvPr/>
        </p:nvSpPr>
        <p:spPr>
          <a:xfrm>
            <a:off x="1238865" y="5685332"/>
            <a:ext cx="9791475" cy="826499"/>
          </a:xfrm>
          <a:prstGeom prst="rect">
            <a:avLst/>
          </a:prstGeom>
          <a:noFill/>
          <a:ln>
            <a:noFill/>
          </a:ln>
        </p:spPr>
        <p:txBody>
          <a:bodyPr lIns="91425" tIns="91425" rIns="91425" bIns="91425" anchor="t" anchorCtr="0">
            <a:noAutofit/>
          </a:bodyPr>
          <a:lstStyle/>
          <a:p>
            <a:pPr lvl="0" algn="r" rtl="0">
              <a:buNone/>
            </a:pPr>
            <a:r>
              <a:rPr lang="en-US" sz="1800" dirty="0">
                <a:solidFill>
                  <a:schemeClr val="bg1">
                    <a:lumMod val="50000"/>
                  </a:schemeClr>
                </a:solidFill>
                <a:latin typeface="Lato"/>
                <a:ea typeface="Lato"/>
                <a:cs typeface="Lato"/>
                <a:sym typeface="Lato"/>
              </a:rPr>
              <a:t>This slideshow presentation will be made available through the trainer’s website: </a:t>
            </a:r>
            <a:r>
              <a:rPr lang="en-US" sz="1800" i="1" u="sng" dirty="0">
                <a:solidFill>
                  <a:schemeClr val="accent3">
                    <a:lumMod val="75000"/>
                  </a:schemeClr>
                </a:solidFill>
                <a:latin typeface="Lato"/>
                <a:ea typeface="Lato"/>
                <a:cs typeface="Lato"/>
                <a:sym typeface="Lato"/>
              </a:rPr>
              <a:t>mathbychua.weebly.com</a:t>
            </a:r>
            <a:r>
              <a:rPr lang="en-US" sz="1800" dirty="0">
                <a:solidFill>
                  <a:schemeClr val="bg1">
                    <a:lumMod val="50000"/>
                  </a:schemeClr>
                </a:solidFill>
                <a:latin typeface="Lato"/>
                <a:ea typeface="Lato"/>
                <a:cs typeface="Lato"/>
                <a:sym typeface="Lato"/>
              </a:rPr>
              <a:t>.</a:t>
            </a:r>
          </a:p>
          <a:p>
            <a:pPr lvl="0" algn="r" rtl="0">
              <a:buNone/>
            </a:pPr>
            <a:r>
              <a:rPr lang="en-US" sz="1800" dirty="0">
                <a:solidFill>
                  <a:schemeClr val="bg1">
                    <a:lumMod val="50000"/>
                  </a:schemeClr>
                </a:solidFill>
                <a:latin typeface="Lato"/>
                <a:ea typeface="Lato"/>
                <a:cs typeface="Lato"/>
                <a:sym typeface="Lato"/>
              </a:rPr>
              <a:t>Download the document to use it as reference.</a:t>
            </a:r>
            <a:endParaRPr sz="1800" dirty="0">
              <a:solidFill>
                <a:schemeClr val="bg1">
                  <a:lumMod val="50000"/>
                </a:schemeClr>
              </a:solidFill>
              <a:latin typeface="Lato"/>
              <a:ea typeface="Lato"/>
              <a:cs typeface="Lato"/>
              <a:sym typeface="Lato"/>
            </a:endParaRPr>
          </a:p>
        </p:txBody>
      </p:sp>
      <p:cxnSp>
        <p:nvCxnSpPr>
          <p:cNvPr id="13" name="Straight Connector 12"/>
          <p:cNvCxnSpPr/>
          <p:nvPr/>
        </p:nvCxnSpPr>
        <p:spPr>
          <a:xfrm>
            <a:off x="849086" y="5695643"/>
            <a:ext cx="10689771"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715782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4">
                                            <p:txEl>
                                              <p:pRg st="0" end="0"/>
                                            </p:txEl>
                                          </p:spTgt>
                                        </p:tgtEl>
                                        <p:attrNameLst>
                                          <p:attrName>style.visibility</p:attrName>
                                        </p:attrNameLst>
                                      </p:cBhvr>
                                      <p:to>
                                        <p:strVal val="visible"/>
                                      </p:to>
                                    </p:set>
                                    <p:anim calcmode="lin" valueType="num">
                                      <p:cBhvr additive="base">
                                        <p:cTn id="7" dur="500"/>
                                        <p:tgtEl>
                                          <p:spTgt spid="84">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84">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84">
                                            <p:txEl>
                                              <p:pRg st="1" end="1"/>
                                            </p:txEl>
                                          </p:spTgt>
                                        </p:tgtEl>
                                        <p:attrNameLst>
                                          <p:attrName>style.visibility</p:attrName>
                                        </p:attrNameLst>
                                      </p:cBhvr>
                                      <p:to>
                                        <p:strVal val="visible"/>
                                      </p:to>
                                    </p:set>
                                    <p:anim calcmode="lin" valueType="num">
                                      <p:cBhvr additive="base">
                                        <p:cTn id="13" dur="500"/>
                                        <p:tgtEl>
                                          <p:spTgt spid="84">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8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85">
                                            <p:txEl>
                                              <p:pRg st="0" end="0"/>
                                            </p:txEl>
                                          </p:spTgt>
                                        </p:tgtEl>
                                        <p:attrNameLst>
                                          <p:attrName>style.visibility</p:attrName>
                                        </p:attrNameLst>
                                      </p:cBhvr>
                                      <p:to>
                                        <p:strVal val="visible"/>
                                      </p:to>
                                    </p:set>
                                    <p:anim calcmode="lin" valueType="num">
                                      <p:cBhvr additive="base">
                                        <p:cTn id="19" dur="500"/>
                                        <p:tgtEl>
                                          <p:spTgt spid="85">
                                            <p:txEl>
                                              <p:pRg st="0" end="0"/>
                                            </p:txEl>
                                          </p:spTgt>
                                        </p:tgtEl>
                                        <p:attrNameLst>
                                          <p:attrName>ppt_y</p:attrName>
                                        </p:attrNameLst>
                                      </p:cBhvr>
                                      <p:tavLst>
                                        <p:tav tm="0">
                                          <p:val>
                                            <p:strVal val="#ppt_y+#ppt_h*1.125000"/>
                                          </p:val>
                                        </p:tav>
                                        <p:tav tm="100000">
                                          <p:val>
                                            <p:strVal val="#ppt_y"/>
                                          </p:val>
                                        </p:tav>
                                      </p:tavLst>
                                    </p:anim>
                                    <p:animEffect transition="in" filter="wipe(up)">
                                      <p:cBhvr>
                                        <p:cTn id="20" dur="500"/>
                                        <p:tgtEl>
                                          <p:spTgt spid="8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85">
                                            <p:txEl>
                                              <p:pRg st="1" end="1"/>
                                            </p:txEl>
                                          </p:spTgt>
                                        </p:tgtEl>
                                        <p:attrNameLst>
                                          <p:attrName>style.visibility</p:attrName>
                                        </p:attrNameLst>
                                      </p:cBhvr>
                                      <p:to>
                                        <p:strVal val="visible"/>
                                      </p:to>
                                    </p:set>
                                    <p:anim calcmode="lin" valueType="num">
                                      <p:cBhvr additive="base">
                                        <p:cTn id="25" dur="500"/>
                                        <p:tgtEl>
                                          <p:spTgt spid="85">
                                            <p:txEl>
                                              <p:pRg st="1" end="1"/>
                                            </p:txEl>
                                          </p:spTgt>
                                        </p:tgtEl>
                                        <p:attrNameLst>
                                          <p:attrName>ppt_y</p:attrName>
                                        </p:attrNameLst>
                                      </p:cBhvr>
                                      <p:tavLst>
                                        <p:tav tm="0">
                                          <p:val>
                                            <p:strVal val="#ppt_y+#ppt_h*1.125000"/>
                                          </p:val>
                                        </p:tav>
                                        <p:tav tm="100000">
                                          <p:val>
                                            <p:strVal val="#ppt_y"/>
                                          </p:val>
                                        </p:tav>
                                      </p:tavLst>
                                    </p:anim>
                                    <p:animEffect transition="in" filter="wipe(up)">
                                      <p:cBhvr>
                                        <p:cTn id="26" dur="500"/>
                                        <p:tgtEl>
                                          <p:spTgt spid="8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build="p"/>
      <p:bldP spid="8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761775" y="1831140"/>
            <a:ext cx="7553396" cy="2897546"/>
          </a:xfrm>
          <a:prstGeom prst="rect">
            <a:avLst/>
          </a:prstGeom>
        </p:spPr>
        <p:txBody>
          <a:bodyPr lIns="91425" tIns="91425" rIns="91425" bIns="91425" anchor="b" anchorCtr="0">
            <a:noAutofit/>
          </a:bodyPr>
          <a:lstStyle/>
          <a:p>
            <a:pPr algn="ctr"/>
            <a:br>
              <a:rPr lang="en-PH" b="1" dirty="0">
                <a:solidFill>
                  <a:schemeClr val="bg1"/>
                </a:solidFill>
                <a:latin typeface="Lato" panose="020B0604020202020204" charset="0"/>
              </a:rPr>
            </a:br>
            <a:r>
              <a:rPr lang="en-PH" sz="2800" b="1" dirty="0">
                <a:solidFill>
                  <a:schemeClr val="bg1"/>
                </a:solidFill>
                <a:latin typeface="Lato" panose="020B0604020202020204" charset="0"/>
              </a:rPr>
              <a:t>Chapter V</a:t>
            </a:r>
            <a:br>
              <a:rPr lang="en-PH" b="1" dirty="0">
                <a:solidFill>
                  <a:schemeClr val="bg1"/>
                </a:solidFill>
                <a:latin typeface="Lato" panose="020B0604020202020204" charset="0"/>
              </a:rPr>
            </a:br>
            <a:r>
              <a:rPr lang="en-PH" b="1" dirty="0">
                <a:solidFill>
                  <a:schemeClr val="bg1"/>
                </a:solidFill>
                <a:latin typeface="Lato" panose="020B0604020202020204" charset="0"/>
              </a:rPr>
              <a:t>CONCLUSIONS AND RECOMMENDATIONS</a:t>
            </a:r>
            <a:br>
              <a:rPr lang="en-PH" b="1" dirty="0">
                <a:solidFill>
                  <a:schemeClr val="bg1"/>
                </a:solidFill>
                <a:latin typeface="Lato" panose="020B0604020202020204" charset="0"/>
              </a:rPr>
            </a:br>
            <a:br>
              <a:rPr lang="en-PH" b="1" dirty="0">
                <a:solidFill>
                  <a:schemeClr val="bg1"/>
                </a:solidFill>
                <a:latin typeface="Lato" panose="020B0604020202020204" charset="0"/>
              </a:rPr>
            </a:br>
            <a:br>
              <a:rPr lang="en-PH" b="1" dirty="0">
                <a:solidFill>
                  <a:schemeClr val="bg1"/>
                </a:solidFill>
                <a:latin typeface="Lato" panose="020B0604020202020204" charset="0"/>
              </a:rPr>
            </a:br>
            <a:r>
              <a:rPr lang="en-PH" b="1" dirty="0">
                <a:solidFill>
                  <a:schemeClr val="bg1"/>
                </a:solidFill>
                <a:latin typeface="Lato" panose="020B0604020202020204" charset="0"/>
              </a:rPr>
              <a:t>REFERENCES</a:t>
            </a:r>
            <a:endParaRPr lang="en" b="1" dirty="0">
              <a:solidFill>
                <a:schemeClr val="bg1"/>
              </a:solidFill>
              <a:latin typeface="Lato" panose="020B0604020202020204" charset="0"/>
            </a:endParaRPr>
          </a:p>
        </p:txBody>
      </p:sp>
      <p:sp>
        <p:nvSpPr>
          <p:cNvPr id="8" name="Rectangle 7"/>
          <p:cNvSpPr/>
          <p:nvPr/>
        </p:nvSpPr>
        <p:spPr>
          <a:xfrm>
            <a:off x="464513" y="0"/>
            <a:ext cx="1522549" cy="6559826"/>
          </a:xfrm>
          <a:prstGeom prst="rect">
            <a:avLst/>
          </a:prstGeom>
          <a:gradFill flip="none" rotWithShape="1">
            <a:gsLst>
              <a:gs pos="0">
                <a:srgbClr val="3299EE">
                  <a:shade val="30000"/>
                  <a:satMod val="115000"/>
                </a:srgbClr>
              </a:gs>
              <a:gs pos="50000">
                <a:srgbClr val="3299EE">
                  <a:shade val="67500"/>
                  <a:satMod val="115000"/>
                </a:srgbClr>
              </a:gs>
              <a:gs pos="100000">
                <a:srgbClr val="3299E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Rectangle 8"/>
          <p:cNvSpPr/>
          <p:nvPr/>
        </p:nvSpPr>
        <p:spPr>
          <a:xfrm>
            <a:off x="1987062" y="0"/>
            <a:ext cx="464513" cy="6559826"/>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ectangle 9"/>
          <p:cNvSpPr/>
          <p:nvPr/>
        </p:nvSpPr>
        <p:spPr>
          <a:xfrm>
            <a:off x="2451575" y="0"/>
            <a:ext cx="485056" cy="6559826"/>
          </a:xfrm>
          <a:prstGeom prst="rect">
            <a:avLst/>
          </a:prstGeom>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p:cNvSpPr/>
          <p:nvPr/>
        </p:nvSpPr>
        <p:spPr>
          <a:xfrm>
            <a:off x="0" y="0"/>
            <a:ext cx="464513" cy="6559826"/>
          </a:xfrm>
          <a:prstGeom prst="rect">
            <a:avLst/>
          </a:prstGeom>
          <a:gradFill flip="none" rotWithShape="1">
            <a:gsLst>
              <a:gs pos="0">
                <a:srgbClr val="7BE3F1">
                  <a:shade val="30000"/>
                  <a:satMod val="115000"/>
                </a:srgbClr>
              </a:gs>
              <a:gs pos="50000">
                <a:srgbClr val="7BE3F1">
                  <a:shade val="67500"/>
                  <a:satMod val="115000"/>
                </a:srgbClr>
              </a:gs>
              <a:gs pos="100000">
                <a:srgbClr val="7BE3F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ectangle 11"/>
          <p:cNvSpPr/>
          <p:nvPr/>
        </p:nvSpPr>
        <p:spPr>
          <a:xfrm>
            <a:off x="0" y="610110"/>
            <a:ext cx="2936631" cy="7595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r>
              <a:rPr lang="en-US" sz="2800" b="1" dirty="0">
                <a:ln w="0"/>
                <a:solidFill>
                  <a:srgbClr val="000000"/>
                </a:solidFill>
                <a:effectLst>
                  <a:outerShdw blurRad="38100" dist="19050" dir="2700000" algn="tl" rotWithShape="0">
                    <a:srgbClr val="000000">
                      <a:alpha val="40000"/>
                    </a:srgbClr>
                  </a:outerShdw>
                </a:effectLst>
                <a:latin typeface="Raleway" panose="020B0403030101060003" pitchFamily="34" charset="0"/>
                <a:cs typeface="Arial"/>
              </a:rPr>
              <a:t>Chapter Content</a:t>
            </a:r>
          </a:p>
        </p:txBody>
      </p:sp>
      <p:sp>
        <p:nvSpPr>
          <p:cNvPr id="13" name="Rectangle 12"/>
          <p:cNvSpPr/>
          <p:nvPr/>
        </p:nvSpPr>
        <p:spPr>
          <a:xfrm>
            <a:off x="0" y="346340"/>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550886"/>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8779913"/>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strVal val="#ppt_w+.3"/>
                                          </p:val>
                                        </p:tav>
                                        <p:tav tm="100000">
                                          <p:val>
                                            <p:strVal val="#ppt_w"/>
                                          </p:val>
                                        </p:tav>
                                      </p:tavLst>
                                    </p:anim>
                                    <p:anim calcmode="lin" valueType="num">
                                      <p:cBhvr>
                                        <p:cTn id="8" dur="1000" fill="hold"/>
                                        <p:tgtEl>
                                          <p:spTgt spid="11"/>
                                        </p:tgtEl>
                                        <p:attrNameLst>
                                          <p:attrName>ppt_h</p:attrName>
                                        </p:attrNameLst>
                                      </p:cBhvr>
                                      <p:tavLst>
                                        <p:tav tm="0">
                                          <p:val>
                                            <p:strVal val="#ppt_h"/>
                                          </p:val>
                                        </p:tav>
                                        <p:tav tm="100000">
                                          <p:val>
                                            <p:strVal val="#ppt_h"/>
                                          </p:val>
                                        </p:tav>
                                      </p:tavLst>
                                    </p:anim>
                                    <p:animEffect transition="in" filter="fade">
                                      <p:cBhvr>
                                        <p:cTn id="9" dur="1000"/>
                                        <p:tgtEl>
                                          <p:spTgt spid="11"/>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strVal val="#ppt_w+.3"/>
                                          </p:val>
                                        </p:tav>
                                        <p:tav tm="100000">
                                          <p:val>
                                            <p:strVal val="#ppt_w"/>
                                          </p:val>
                                        </p:tav>
                                      </p:tavLst>
                                    </p:anim>
                                    <p:anim calcmode="lin" valueType="num">
                                      <p:cBhvr>
                                        <p:cTn id="13" dur="1000" fill="hold"/>
                                        <p:tgtEl>
                                          <p:spTgt spid="8"/>
                                        </p:tgtEl>
                                        <p:attrNameLst>
                                          <p:attrName>ppt_h</p:attrName>
                                        </p:attrNameLst>
                                      </p:cBhvr>
                                      <p:tavLst>
                                        <p:tav tm="0">
                                          <p:val>
                                            <p:strVal val="#ppt_h"/>
                                          </p:val>
                                        </p:tav>
                                        <p:tav tm="100000">
                                          <p:val>
                                            <p:strVal val="#ppt_h"/>
                                          </p:val>
                                        </p:tav>
                                      </p:tavLst>
                                    </p:anim>
                                    <p:animEffect transition="in" filter="fade">
                                      <p:cBhvr>
                                        <p:cTn id="14" dur="1000"/>
                                        <p:tgtEl>
                                          <p:spTgt spid="8"/>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1000" fill="hold"/>
                                        <p:tgtEl>
                                          <p:spTgt spid="9"/>
                                        </p:tgtEl>
                                        <p:attrNameLst>
                                          <p:attrName>ppt_w</p:attrName>
                                        </p:attrNameLst>
                                      </p:cBhvr>
                                      <p:tavLst>
                                        <p:tav tm="0">
                                          <p:val>
                                            <p:strVal val="#ppt_w+.3"/>
                                          </p:val>
                                        </p:tav>
                                        <p:tav tm="100000">
                                          <p:val>
                                            <p:strVal val="#ppt_w"/>
                                          </p:val>
                                        </p:tav>
                                      </p:tavLst>
                                    </p:anim>
                                    <p:anim calcmode="lin" valueType="num">
                                      <p:cBhvr>
                                        <p:cTn id="18" dur="1000" fill="hold"/>
                                        <p:tgtEl>
                                          <p:spTgt spid="9"/>
                                        </p:tgtEl>
                                        <p:attrNameLst>
                                          <p:attrName>ppt_h</p:attrName>
                                        </p:attrNameLst>
                                      </p:cBhvr>
                                      <p:tavLst>
                                        <p:tav tm="0">
                                          <p:val>
                                            <p:strVal val="#ppt_h"/>
                                          </p:val>
                                        </p:tav>
                                        <p:tav tm="100000">
                                          <p:val>
                                            <p:strVal val="#ppt_h"/>
                                          </p:val>
                                        </p:tav>
                                      </p:tavLst>
                                    </p:anim>
                                    <p:animEffect transition="in" filter="fade">
                                      <p:cBhvr>
                                        <p:cTn id="19" dur="1000"/>
                                        <p:tgtEl>
                                          <p:spTgt spid="9"/>
                                        </p:tgtEl>
                                      </p:cBhvr>
                                    </p:animEffect>
                                  </p:childTnLst>
                                </p:cTn>
                              </p:par>
                              <p:par>
                                <p:cTn id="20" presetID="50" presetClass="entr" presetSubtype="0" decel="10000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1000" fill="hold"/>
                                        <p:tgtEl>
                                          <p:spTgt spid="10"/>
                                        </p:tgtEl>
                                        <p:attrNameLst>
                                          <p:attrName>ppt_w</p:attrName>
                                        </p:attrNameLst>
                                      </p:cBhvr>
                                      <p:tavLst>
                                        <p:tav tm="0">
                                          <p:val>
                                            <p:strVal val="#ppt_w+.3"/>
                                          </p:val>
                                        </p:tav>
                                        <p:tav tm="100000">
                                          <p:val>
                                            <p:strVal val="#ppt_w"/>
                                          </p:val>
                                        </p:tav>
                                      </p:tavLst>
                                    </p:anim>
                                    <p:anim calcmode="lin" valueType="num">
                                      <p:cBhvr>
                                        <p:cTn id="23" dur="1000" fill="hold"/>
                                        <p:tgtEl>
                                          <p:spTgt spid="10"/>
                                        </p:tgtEl>
                                        <p:attrNameLst>
                                          <p:attrName>ppt_h</p:attrName>
                                        </p:attrNameLst>
                                      </p:cBhvr>
                                      <p:tavLst>
                                        <p:tav tm="0">
                                          <p:val>
                                            <p:strVal val="#ppt_h"/>
                                          </p:val>
                                        </p:tav>
                                        <p:tav tm="100000">
                                          <p:val>
                                            <p:strVal val="#ppt_h"/>
                                          </p:val>
                                        </p:tav>
                                      </p:tavLst>
                                    </p:anim>
                                    <p:animEffect transition="in" filter="fade">
                                      <p:cBhvr>
                                        <p:cTn id="24" dur="1000"/>
                                        <p:tgtEl>
                                          <p:spTgt spid="10"/>
                                        </p:tgtEl>
                                      </p:cBhvr>
                                    </p:animEffect>
                                  </p:childTnLst>
                                </p:cTn>
                              </p:par>
                            </p:childTnLst>
                          </p:cTn>
                        </p:par>
                        <p:par>
                          <p:cTn id="25" fill="hold">
                            <p:stCondLst>
                              <p:cond delay="1000"/>
                            </p:stCondLst>
                            <p:childTnLst>
                              <p:par>
                                <p:cTn id="26" presetID="12" presetClass="entr" presetSubtype="8"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p:tgtEl>
                                          <p:spTgt spid="12"/>
                                        </p:tgtEl>
                                        <p:attrNameLst>
                                          <p:attrName>ppt_x</p:attrName>
                                        </p:attrNameLst>
                                      </p:cBhvr>
                                      <p:tavLst>
                                        <p:tav tm="0">
                                          <p:val>
                                            <p:strVal val="#ppt_x-#ppt_w*1.125000"/>
                                          </p:val>
                                        </p:tav>
                                        <p:tav tm="100000">
                                          <p:val>
                                            <p:strVal val="#ppt_x"/>
                                          </p:val>
                                        </p:tav>
                                      </p:tavLst>
                                    </p:anim>
                                    <p:animEffect transition="in" filter="wipe(right)">
                                      <p:cBhvr>
                                        <p:cTn id="29" dur="500"/>
                                        <p:tgtEl>
                                          <p:spTgt spid="12"/>
                                        </p:tgtEl>
                                      </p:cBhvr>
                                    </p:animEffect>
                                  </p:childTnLst>
                                </p:cTn>
                              </p:par>
                              <p:par>
                                <p:cTn id="30" presetID="22" presetClass="entr" presetSubtype="2"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right)">
                                      <p:cBhvr>
                                        <p:cTn id="32" dur="500"/>
                                        <p:tgtEl>
                                          <p:spTgt spid="13"/>
                                        </p:tgtEl>
                                      </p:cBhvr>
                                    </p:animEffect>
                                  </p:childTnLst>
                                </p:cTn>
                              </p:par>
                              <p:par>
                                <p:cTn id="33" presetID="22" presetClass="entr" presetSubtype="2"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right)">
                                      <p:cBhvr>
                                        <p:cTn id="35" dur="5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100"/>
                                        </p:tgtEl>
                                        <p:attrNameLst>
                                          <p:attrName>style.visibility</p:attrName>
                                        </p:attrNameLst>
                                      </p:cBhvr>
                                      <p:to>
                                        <p:strVal val="visible"/>
                                      </p:to>
                                    </p:set>
                                    <p:anim calcmode="lin" valueType="num">
                                      <p:cBhvr additive="base">
                                        <p:cTn id="40" dur="500"/>
                                        <p:tgtEl>
                                          <p:spTgt spid="100"/>
                                        </p:tgtEl>
                                        <p:attrNameLst>
                                          <p:attrName>ppt_y</p:attrName>
                                        </p:attrNameLst>
                                      </p:cBhvr>
                                      <p:tavLst>
                                        <p:tav tm="0">
                                          <p:val>
                                            <p:strVal val="#ppt_y+#ppt_h*1.125000"/>
                                          </p:val>
                                        </p:tav>
                                        <p:tav tm="100000">
                                          <p:val>
                                            <p:strVal val="#ppt_y"/>
                                          </p:val>
                                        </p:tav>
                                      </p:tavLst>
                                    </p:anim>
                                    <p:animEffect transition="in" filter="wipe(up)">
                                      <p:cBhvr>
                                        <p:cTn id="41"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8" grpId="0" animBg="1"/>
      <p:bldP spid="9" grpId="0"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9" name="Shape 101"/>
          <p:cNvSpPr txBox="1">
            <a:spLocks/>
          </p:cNvSpPr>
          <p:nvPr/>
        </p:nvSpPr>
        <p:spPr>
          <a:xfrm>
            <a:off x="3509611" y="1215320"/>
            <a:ext cx="8178806" cy="4427359"/>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spcAft>
                <a:spcPts val="1200"/>
              </a:spcAft>
              <a:buNone/>
            </a:pPr>
            <a:r>
              <a:rPr lang="en-PH" sz="2800" dirty="0">
                <a:solidFill>
                  <a:schemeClr val="tx1"/>
                </a:solidFill>
              </a:rPr>
              <a:t>The portion that gives meaning to your research and your results.</a:t>
            </a:r>
          </a:p>
          <a:p>
            <a:pPr>
              <a:spcAft>
                <a:spcPts val="1200"/>
              </a:spcAft>
              <a:buNone/>
            </a:pPr>
            <a:r>
              <a:rPr lang="en-PH" sz="2800" dirty="0">
                <a:solidFill>
                  <a:schemeClr val="tx1"/>
                </a:solidFill>
              </a:rPr>
              <a:t>The objective of the Conclusion section is to examine the results, determine whether they solve the research question, compare them within themselves and to other results (from literature), explain and interpret them, and then draw conclusions or derive generalizations, and make recommendations for applying the results or for further research (Wilkinson, 1991:327).</a:t>
            </a:r>
          </a:p>
        </p:txBody>
      </p:sp>
      <p:sp>
        <p:nvSpPr>
          <p:cNvPr id="5" name="Rectangle 4"/>
          <p:cNvSpPr/>
          <p:nvPr/>
        </p:nvSpPr>
        <p:spPr>
          <a:xfrm>
            <a:off x="464513" y="0"/>
            <a:ext cx="1522549" cy="6858000"/>
          </a:xfrm>
          <a:prstGeom prst="rect">
            <a:avLst/>
          </a:prstGeom>
          <a:gradFill flip="none" rotWithShape="1">
            <a:gsLst>
              <a:gs pos="0">
                <a:srgbClr val="3299EE">
                  <a:shade val="30000"/>
                  <a:satMod val="115000"/>
                </a:srgbClr>
              </a:gs>
              <a:gs pos="50000">
                <a:srgbClr val="3299EE">
                  <a:shade val="67500"/>
                  <a:satMod val="115000"/>
                </a:srgbClr>
              </a:gs>
              <a:gs pos="100000">
                <a:srgbClr val="3299E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ectangle 5"/>
          <p:cNvSpPr/>
          <p:nvPr/>
        </p:nvSpPr>
        <p:spPr>
          <a:xfrm>
            <a:off x="1987062" y="0"/>
            <a:ext cx="464513" cy="6858000"/>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Rectangle 8"/>
          <p:cNvSpPr/>
          <p:nvPr/>
        </p:nvSpPr>
        <p:spPr>
          <a:xfrm>
            <a:off x="2451575" y="0"/>
            <a:ext cx="485056" cy="6858000"/>
          </a:xfrm>
          <a:prstGeom prst="rect">
            <a:avLst/>
          </a:prstGeom>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ectangle 9"/>
          <p:cNvSpPr/>
          <p:nvPr/>
        </p:nvSpPr>
        <p:spPr>
          <a:xfrm>
            <a:off x="0" y="0"/>
            <a:ext cx="464513" cy="6858000"/>
          </a:xfrm>
          <a:prstGeom prst="rect">
            <a:avLst/>
          </a:prstGeom>
          <a:gradFill flip="none" rotWithShape="1">
            <a:gsLst>
              <a:gs pos="0">
                <a:srgbClr val="7BE3F1">
                  <a:shade val="30000"/>
                  <a:satMod val="115000"/>
                </a:srgbClr>
              </a:gs>
              <a:gs pos="50000">
                <a:srgbClr val="7BE3F1">
                  <a:shade val="67500"/>
                  <a:satMod val="115000"/>
                </a:srgbClr>
              </a:gs>
              <a:gs pos="100000">
                <a:srgbClr val="7BE3F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p:cNvSpPr/>
          <p:nvPr/>
        </p:nvSpPr>
        <p:spPr>
          <a:xfrm>
            <a:off x="0" y="4439591"/>
            <a:ext cx="2936631" cy="19694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r>
              <a:rPr lang="en-US" sz="4000" b="1" dirty="0">
                <a:ln w="0"/>
                <a:solidFill>
                  <a:srgbClr val="000000"/>
                </a:solidFill>
                <a:effectLst>
                  <a:outerShdw blurRad="38100" dist="19050" dir="2700000" algn="tl" rotWithShape="0">
                    <a:srgbClr val="000000">
                      <a:alpha val="40000"/>
                    </a:srgbClr>
                  </a:outerShdw>
                </a:effectLst>
                <a:latin typeface="Raleway" panose="020B0403030101060003" pitchFamily="34" charset="0"/>
                <a:cs typeface="Arial"/>
              </a:rPr>
              <a:t>Conclusion</a:t>
            </a:r>
          </a:p>
        </p:txBody>
      </p:sp>
      <p:sp>
        <p:nvSpPr>
          <p:cNvPr id="12" name="Rectangle 11"/>
          <p:cNvSpPr/>
          <p:nvPr/>
        </p:nvSpPr>
        <p:spPr>
          <a:xfrm>
            <a:off x="0" y="4202723"/>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0" y="6515100"/>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6430799"/>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3"/>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3"/>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strVal val="#ppt_w+.3"/>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animEffect transition="in" filter="fade">
                                      <p:cBhvr>
                                        <p:cTn id="19" dur="1000"/>
                                        <p:tgtEl>
                                          <p:spTgt spid="6"/>
                                        </p:tgtEl>
                                      </p:cBhvr>
                                    </p:animEffect>
                                  </p:childTnLst>
                                </p:cTn>
                              </p:par>
                              <p:par>
                                <p:cTn id="20" presetID="50" presetClass="entr" presetSubtype="0" decel="10000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ppt_w</p:attrName>
                                        </p:attrNameLst>
                                      </p:cBhvr>
                                      <p:tavLst>
                                        <p:tav tm="0">
                                          <p:val>
                                            <p:strVal val="#ppt_w+.3"/>
                                          </p:val>
                                        </p:tav>
                                        <p:tav tm="100000">
                                          <p:val>
                                            <p:strVal val="#ppt_w"/>
                                          </p:val>
                                        </p:tav>
                                      </p:tavLst>
                                    </p:anim>
                                    <p:anim calcmode="lin" valueType="num">
                                      <p:cBhvr>
                                        <p:cTn id="23" dur="1000" fill="hold"/>
                                        <p:tgtEl>
                                          <p:spTgt spid="9"/>
                                        </p:tgtEl>
                                        <p:attrNameLst>
                                          <p:attrName>ppt_h</p:attrName>
                                        </p:attrNameLst>
                                      </p:cBhvr>
                                      <p:tavLst>
                                        <p:tav tm="0">
                                          <p:val>
                                            <p:strVal val="#ppt_h"/>
                                          </p:val>
                                        </p:tav>
                                        <p:tav tm="100000">
                                          <p:val>
                                            <p:strVal val="#ppt_h"/>
                                          </p:val>
                                        </p:tav>
                                      </p:tavLst>
                                    </p:anim>
                                    <p:animEffect transition="in" filter="fade">
                                      <p:cBhvr>
                                        <p:cTn id="24" dur="1000"/>
                                        <p:tgtEl>
                                          <p:spTgt spid="9"/>
                                        </p:tgtEl>
                                      </p:cBhvr>
                                    </p:animEffect>
                                  </p:childTnLst>
                                </p:cTn>
                              </p:par>
                            </p:childTnLst>
                          </p:cTn>
                        </p:par>
                        <p:par>
                          <p:cTn id="25" fill="hold">
                            <p:stCondLst>
                              <p:cond delay="1000"/>
                            </p:stCondLst>
                            <p:childTnLst>
                              <p:par>
                                <p:cTn id="26" presetID="12" presetClass="entr" presetSubtype="8"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p:tgtEl>
                                          <p:spTgt spid="11"/>
                                        </p:tgtEl>
                                        <p:attrNameLst>
                                          <p:attrName>ppt_x</p:attrName>
                                        </p:attrNameLst>
                                      </p:cBhvr>
                                      <p:tavLst>
                                        <p:tav tm="0">
                                          <p:val>
                                            <p:strVal val="#ppt_x-#ppt_w*1.125000"/>
                                          </p:val>
                                        </p:tav>
                                        <p:tav tm="100000">
                                          <p:val>
                                            <p:strVal val="#ppt_x"/>
                                          </p:val>
                                        </p:tav>
                                      </p:tavLst>
                                    </p:anim>
                                    <p:animEffect transition="in" filter="wipe(right)">
                                      <p:cBhvr>
                                        <p:cTn id="29" dur="500"/>
                                        <p:tgtEl>
                                          <p:spTgt spid="11"/>
                                        </p:tgtEl>
                                      </p:cBhvr>
                                    </p:animEffect>
                                  </p:childTnLst>
                                </p:cTn>
                              </p:par>
                              <p:par>
                                <p:cTn id="30" presetID="22" presetClass="entr" presetSubtype="2"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right)">
                                      <p:cBhvr>
                                        <p:cTn id="32" dur="500"/>
                                        <p:tgtEl>
                                          <p:spTgt spid="12"/>
                                        </p:tgtEl>
                                      </p:cBhvr>
                                    </p:animEffect>
                                  </p:childTnLst>
                                </p:cTn>
                              </p:par>
                              <p:par>
                                <p:cTn id="33" presetID="22" presetClass="entr" presetSubtype="2"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right)">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8" fill="hold" grpId="0" nodeType="clickEffect">
                                  <p:stCondLst>
                                    <p:cond delay="0"/>
                                  </p:stCondLst>
                                  <p:childTnLst>
                                    <p:set>
                                      <p:cBhvr>
                                        <p:cTn id="39" dur="1" fill="hold">
                                          <p:stCondLst>
                                            <p:cond delay="0"/>
                                          </p:stCondLst>
                                        </p:cTn>
                                        <p:tgtEl>
                                          <p:spTgt spid="19">
                                            <p:txEl>
                                              <p:pRg st="0" end="0"/>
                                            </p:txEl>
                                          </p:spTgt>
                                        </p:tgtEl>
                                        <p:attrNameLst>
                                          <p:attrName>style.visibility</p:attrName>
                                        </p:attrNameLst>
                                      </p:cBhvr>
                                      <p:to>
                                        <p:strVal val="visible"/>
                                      </p:to>
                                    </p:set>
                                    <p:anim calcmode="lin" valueType="num">
                                      <p:cBhvr additive="base">
                                        <p:cTn id="40" dur="500"/>
                                        <p:tgtEl>
                                          <p:spTgt spid="19">
                                            <p:txEl>
                                              <p:pRg st="0" end="0"/>
                                            </p:txEl>
                                          </p:spTgt>
                                        </p:tgtEl>
                                        <p:attrNameLst>
                                          <p:attrName>ppt_x</p:attrName>
                                        </p:attrNameLst>
                                      </p:cBhvr>
                                      <p:tavLst>
                                        <p:tav tm="0">
                                          <p:val>
                                            <p:strVal val="#ppt_x-#ppt_w*1.125000"/>
                                          </p:val>
                                        </p:tav>
                                        <p:tav tm="100000">
                                          <p:val>
                                            <p:strVal val="#ppt_x"/>
                                          </p:val>
                                        </p:tav>
                                      </p:tavLst>
                                    </p:anim>
                                    <p:animEffect transition="in" filter="wipe(right)">
                                      <p:cBhvr>
                                        <p:cTn id="41" dur="500"/>
                                        <p:tgtEl>
                                          <p:spTgt spid="19">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2" presetClass="entr" presetSubtype="8" fill="hold" grpId="0" nodeType="clickEffect">
                                  <p:stCondLst>
                                    <p:cond delay="0"/>
                                  </p:stCondLst>
                                  <p:childTnLst>
                                    <p:set>
                                      <p:cBhvr>
                                        <p:cTn id="45" dur="1" fill="hold">
                                          <p:stCondLst>
                                            <p:cond delay="0"/>
                                          </p:stCondLst>
                                        </p:cTn>
                                        <p:tgtEl>
                                          <p:spTgt spid="19">
                                            <p:txEl>
                                              <p:pRg st="1" end="1"/>
                                            </p:txEl>
                                          </p:spTgt>
                                        </p:tgtEl>
                                        <p:attrNameLst>
                                          <p:attrName>style.visibility</p:attrName>
                                        </p:attrNameLst>
                                      </p:cBhvr>
                                      <p:to>
                                        <p:strVal val="visible"/>
                                      </p:to>
                                    </p:set>
                                    <p:anim calcmode="lin" valueType="num">
                                      <p:cBhvr additive="base">
                                        <p:cTn id="46" dur="500"/>
                                        <p:tgtEl>
                                          <p:spTgt spid="19">
                                            <p:txEl>
                                              <p:pRg st="1" end="1"/>
                                            </p:txEl>
                                          </p:spTgt>
                                        </p:tgtEl>
                                        <p:attrNameLst>
                                          <p:attrName>ppt_x</p:attrName>
                                        </p:attrNameLst>
                                      </p:cBhvr>
                                      <p:tavLst>
                                        <p:tav tm="0">
                                          <p:val>
                                            <p:strVal val="#ppt_x-#ppt_w*1.125000"/>
                                          </p:val>
                                        </p:tav>
                                        <p:tav tm="100000">
                                          <p:val>
                                            <p:strVal val="#ppt_x"/>
                                          </p:val>
                                        </p:tav>
                                      </p:tavLst>
                                    </p:anim>
                                    <p:animEffect transition="in" filter="wipe(right)">
                                      <p:cBhvr>
                                        <p:cTn id="47" dur="500"/>
                                        <p:tgtEl>
                                          <p:spTgt spid="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P spid="5" grpId="0" animBg="1"/>
      <p:bldP spid="6" grpId="0" animBg="1"/>
      <p:bldP spid="9" grpId="0" animBg="1"/>
      <p:bldP spid="10" grpId="0" animBg="1"/>
      <p:bldP spid="11"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9" name="Shape 101"/>
          <p:cNvSpPr txBox="1">
            <a:spLocks/>
          </p:cNvSpPr>
          <p:nvPr/>
        </p:nvSpPr>
        <p:spPr>
          <a:xfrm>
            <a:off x="3509611" y="473915"/>
            <a:ext cx="8178806" cy="4427359"/>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spcAft>
                <a:spcPts val="1200"/>
              </a:spcAft>
              <a:buNone/>
            </a:pPr>
            <a:r>
              <a:rPr lang="en-PH" sz="2400" dirty="0">
                <a:solidFill>
                  <a:schemeClr val="tx1"/>
                </a:solidFill>
              </a:rPr>
              <a:t>In writing this section,</a:t>
            </a:r>
          </a:p>
          <a:p>
            <a:pPr marL="457200" indent="-457200">
              <a:spcAft>
                <a:spcPts val="1200"/>
              </a:spcAft>
              <a:buFont typeface="Wingdings" panose="05000000000000000000" pitchFamily="2" charset="2"/>
              <a:buChar char="ü"/>
            </a:pPr>
            <a:r>
              <a:rPr lang="en-PH" sz="2400" dirty="0">
                <a:solidFill>
                  <a:schemeClr val="tx1"/>
                </a:solidFill>
              </a:rPr>
              <a:t>Interpret and summarize the findings.</a:t>
            </a:r>
          </a:p>
          <a:p>
            <a:pPr marL="457200" indent="-457200">
              <a:spcAft>
                <a:spcPts val="1200"/>
              </a:spcAft>
              <a:buFont typeface="Wingdings" panose="05000000000000000000" pitchFamily="2" charset="2"/>
              <a:buChar char="ü"/>
            </a:pPr>
            <a:r>
              <a:rPr lang="en-PH" sz="2400" dirty="0">
                <a:solidFill>
                  <a:schemeClr val="tx1"/>
                </a:solidFill>
              </a:rPr>
              <a:t>Revisit research questions and craft conclusion. State answers to research questions following their sequence. </a:t>
            </a:r>
          </a:p>
          <a:p>
            <a:pPr marL="457200" indent="-457200">
              <a:spcAft>
                <a:spcPts val="1200"/>
              </a:spcAft>
              <a:buFont typeface="Wingdings" panose="05000000000000000000" pitchFamily="2" charset="2"/>
              <a:buChar char="ü"/>
            </a:pPr>
            <a:r>
              <a:rPr lang="en-PH" sz="2400" dirty="0">
                <a:solidFill>
                  <a:schemeClr val="tx1"/>
                </a:solidFill>
              </a:rPr>
              <a:t>Relate the conclusions to the research questions.</a:t>
            </a:r>
          </a:p>
          <a:p>
            <a:pPr marL="457200" indent="-457200">
              <a:spcAft>
                <a:spcPts val="1200"/>
              </a:spcAft>
              <a:buFont typeface="Wingdings" panose="05000000000000000000" pitchFamily="2" charset="2"/>
              <a:buChar char="ü"/>
            </a:pPr>
            <a:r>
              <a:rPr lang="en-PH" sz="2400" dirty="0">
                <a:solidFill>
                  <a:schemeClr val="tx1"/>
                </a:solidFill>
              </a:rPr>
              <a:t>Limit the conclusions to the data presented</a:t>
            </a:r>
          </a:p>
          <a:p>
            <a:pPr marL="457200" indent="-457200">
              <a:spcAft>
                <a:spcPts val="1200"/>
              </a:spcAft>
              <a:buFont typeface="Wingdings" panose="05000000000000000000" pitchFamily="2" charset="2"/>
              <a:buChar char="ü"/>
            </a:pPr>
            <a:r>
              <a:rPr lang="en-PH" sz="2400" dirty="0">
                <a:solidFill>
                  <a:schemeClr val="tx1"/>
                </a:solidFill>
              </a:rPr>
              <a:t>Be objective.</a:t>
            </a:r>
          </a:p>
          <a:p>
            <a:pPr marL="457200" indent="-457200">
              <a:spcAft>
                <a:spcPts val="1200"/>
              </a:spcAft>
              <a:buFont typeface="Wingdings" panose="05000000000000000000" pitchFamily="2" charset="2"/>
              <a:buChar char="ü"/>
            </a:pPr>
            <a:r>
              <a:rPr lang="en-PH" sz="2400" dirty="0">
                <a:solidFill>
                  <a:schemeClr val="tx1"/>
                </a:solidFill>
              </a:rPr>
              <a:t>Avoid exaggerating or manipulating data to prove your point.</a:t>
            </a:r>
          </a:p>
          <a:p>
            <a:pPr marL="457200" indent="-457200">
              <a:spcAft>
                <a:spcPts val="1200"/>
              </a:spcAft>
              <a:buFont typeface="Wingdings" panose="05000000000000000000" pitchFamily="2" charset="2"/>
              <a:buChar char="ü"/>
            </a:pPr>
            <a:r>
              <a:rPr lang="en-PH" sz="2400" dirty="0">
                <a:solidFill>
                  <a:schemeClr val="tx1"/>
                </a:solidFill>
              </a:rPr>
              <a:t>Present answers as general statements of findings.</a:t>
            </a:r>
          </a:p>
          <a:p>
            <a:pPr marL="457200" indent="-457200">
              <a:spcAft>
                <a:spcPts val="1200"/>
              </a:spcAft>
              <a:buFont typeface="Wingdings" panose="05000000000000000000" pitchFamily="2" charset="2"/>
              <a:buChar char="ü"/>
            </a:pPr>
            <a:r>
              <a:rPr lang="en-PH" sz="2400" dirty="0">
                <a:solidFill>
                  <a:schemeClr val="tx1"/>
                </a:solidFill>
              </a:rPr>
              <a:t>Do not include related literature. </a:t>
            </a:r>
          </a:p>
        </p:txBody>
      </p:sp>
      <p:sp>
        <p:nvSpPr>
          <p:cNvPr id="5" name="Rectangle 4"/>
          <p:cNvSpPr/>
          <p:nvPr/>
        </p:nvSpPr>
        <p:spPr>
          <a:xfrm>
            <a:off x="464513" y="0"/>
            <a:ext cx="1522549" cy="6858000"/>
          </a:xfrm>
          <a:prstGeom prst="rect">
            <a:avLst/>
          </a:prstGeom>
          <a:gradFill flip="none" rotWithShape="1">
            <a:gsLst>
              <a:gs pos="0">
                <a:srgbClr val="3299EE">
                  <a:shade val="30000"/>
                  <a:satMod val="115000"/>
                </a:srgbClr>
              </a:gs>
              <a:gs pos="50000">
                <a:srgbClr val="3299EE">
                  <a:shade val="67500"/>
                  <a:satMod val="115000"/>
                </a:srgbClr>
              </a:gs>
              <a:gs pos="100000">
                <a:srgbClr val="3299E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ectangle 5"/>
          <p:cNvSpPr/>
          <p:nvPr/>
        </p:nvSpPr>
        <p:spPr>
          <a:xfrm>
            <a:off x="1987062" y="0"/>
            <a:ext cx="464513" cy="6858000"/>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Rectangle 8"/>
          <p:cNvSpPr/>
          <p:nvPr/>
        </p:nvSpPr>
        <p:spPr>
          <a:xfrm>
            <a:off x="2451575" y="0"/>
            <a:ext cx="485056" cy="6858000"/>
          </a:xfrm>
          <a:prstGeom prst="rect">
            <a:avLst/>
          </a:prstGeom>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ectangle 9"/>
          <p:cNvSpPr/>
          <p:nvPr/>
        </p:nvSpPr>
        <p:spPr>
          <a:xfrm>
            <a:off x="0" y="0"/>
            <a:ext cx="464513" cy="6858000"/>
          </a:xfrm>
          <a:prstGeom prst="rect">
            <a:avLst/>
          </a:prstGeom>
          <a:gradFill flip="none" rotWithShape="1">
            <a:gsLst>
              <a:gs pos="0">
                <a:srgbClr val="7BE3F1">
                  <a:shade val="30000"/>
                  <a:satMod val="115000"/>
                </a:srgbClr>
              </a:gs>
              <a:gs pos="50000">
                <a:srgbClr val="7BE3F1">
                  <a:shade val="67500"/>
                  <a:satMod val="115000"/>
                </a:srgbClr>
              </a:gs>
              <a:gs pos="100000">
                <a:srgbClr val="7BE3F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p:cNvSpPr/>
          <p:nvPr/>
        </p:nvSpPr>
        <p:spPr>
          <a:xfrm>
            <a:off x="0" y="4439591"/>
            <a:ext cx="2936631" cy="19694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r>
              <a:rPr lang="en-US" sz="4000" b="1" dirty="0">
                <a:ln w="0"/>
                <a:solidFill>
                  <a:srgbClr val="000000"/>
                </a:solidFill>
                <a:effectLst>
                  <a:outerShdw blurRad="38100" dist="19050" dir="2700000" algn="tl" rotWithShape="0">
                    <a:srgbClr val="000000">
                      <a:alpha val="40000"/>
                    </a:srgbClr>
                  </a:outerShdw>
                </a:effectLst>
                <a:latin typeface="Raleway" panose="020B0403030101060003" pitchFamily="34" charset="0"/>
                <a:cs typeface="Arial"/>
              </a:rPr>
              <a:t>Conclusion</a:t>
            </a:r>
          </a:p>
        </p:txBody>
      </p:sp>
      <p:sp>
        <p:nvSpPr>
          <p:cNvPr id="12" name="Rectangle 11"/>
          <p:cNvSpPr/>
          <p:nvPr/>
        </p:nvSpPr>
        <p:spPr>
          <a:xfrm>
            <a:off x="0" y="4202723"/>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0" y="6515100"/>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6940601"/>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3"/>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3"/>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strVal val="#ppt_w+.3"/>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animEffect transition="in" filter="fade">
                                      <p:cBhvr>
                                        <p:cTn id="19" dur="1000"/>
                                        <p:tgtEl>
                                          <p:spTgt spid="6"/>
                                        </p:tgtEl>
                                      </p:cBhvr>
                                    </p:animEffect>
                                  </p:childTnLst>
                                </p:cTn>
                              </p:par>
                              <p:par>
                                <p:cTn id="20" presetID="50" presetClass="entr" presetSubtype="0" decel="10000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ppt_w</p:attrName>
                                        </p:attrNameLst>
                                      </p:cBhvr>
                                      <p:tavLst>
                                        <p:tav tm="0">
                                          <p:val>
                                            <p:strVal val="#ppt_w+.3"/>
                                          </p:val>
                                        </p:tav>
                                        <p:tav tm="100000">
                                          <p:val>
                                            <p:strVal val="#ppt_w"/>
                                          </p:val>
                                        </p:tav>
                                      </p:tavLst>
                                    </p:anim>
                                    <p:anim calcmode="lin" valueType="num">
                                      <p:cBhvr>
                                        <p:cTn id="23" dur="1000" fill="hold"/>
                                        <p:tgtEl>
                                          <p:spTgt spid="9"/>
                                        </p:tgtEl>
                                        <p:attrNameLst>
                                          <p:attrName>ppt_h</p:attrName>
                                        </p:attrNameLst>
                                      </p:cBhvr>
                                      <p:tavLst>
                                        <p:tav tm="0">
                                          <p:val>
                                            <p:strVal val="#ppt_h"/>
                                          </p:val>
                                        </p:tav>
                                        <p:tav tm="100000">
                                          <p:val>
                                            <p:strVal val="#ppt_h"/>
                                          </p:val>
                                        </p:tav>
                                      </p:tavLst>
                                    </p:anim>
                                    <p:animEffect transition="in" filter="fade">
                                      <p:cBhvr>
                                        <p:cTn id="24" dur="1000"/>
                                        <p:tgtEl>
                                          <p:spTgt spid="9"/>
                                        </p:tgtEl>
                                      </p:cBhvr>
                                    </p:animEffect>
                                  </p:childTnLst>
                                </p:cTn>
                              </p:par>
                            </p:childTnLst>
                          </p:cTn>
                        </p:par>
                        <p:par>
                          <p:cTn id="25" fill="hold">
                            <p:stCondLst>
                              <p:cond delay="1000"/>
                            </p:stCondLst>
                            <p:childTnLst>
                              <p:par>
                                <p:cTn id="26" presetID="12" presetClass="entr" presetSubtype="8"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p:tgtEl>
                                          <p:spTgt spid="11"/>
                                        </p:tgtEl>
                                        <p:attrNameLst>
                                          <p:attrName>ppt_x</p:attrName>
                                        </p:attrNameLst>
                                      </p:cBhvr>
                                      <p:tavLst>
                                        <p:tav tm="0">
                                          <p:val>
                                            <p:strVal val="#ppt_x-#ppt_w*1.125000"/>
                                          </p:val>
                                        </p:tav>
                                        <p:tav tm="100000">
                                          <p:val>
                                            <p:strVal val="#ppt_x"/>
                                          </p:val>
                                        </p:tav>
                                      </p:tavLst>
                                    </p:anim>
                                    <p:animEffect transition="in" filter="wipe(right)">
                                      <p:cBhvr>
                                        <p:cTn id="29" dur="500"/>
                                        <p:tgtEl>
                                          <p:spTgt spid="11"/>
                                        </p:tgtEl>
                                      </p:cBhvr>
                                    </p:animEffect>
                                  </p:childTnLst>
                                </p:cTn>
                              </p:par>
                              <p:par>
                                <p:cTn id="30" presetID="22" presetClass="entr" presetSubtype="2"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right)">
                                      <p:cBhvr>
                                        <p:cTn id="32" dur="500"/>
                                        <p:tgtEl>
                                          <p:spTgt spid="12"/>
                                        </p:tgtEl>
                                      </p:cBhvr>
                                    </p:animEffect>
                                  </p:childTnLst>
                                </p:cTn>
                              </p:par>
                              <p:par>
                                <p:cTn id="33" presetID="22" presetClass="entr" presetSubtype="2"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right)">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8" fill="hold" grpId="0" nodeType="clickEffect">
                                  <p:stCondLst>
                                    <p:cond delay="0"/>
                                  </p:stCondLst>
                                  <p:childTnLst>
                                    <p:set>
                                      <p:cBhvr>
                                        <p:cTn id="39" dur="1" fill="hold">
                                          <p:stCondLst>
                                            <p:cond delay="0"/>
                                          </p:stCondLst>
                                        </p:cTn>
                                        <p:tgtEl>
                                          <p:spTgt spid="19">
                                            <p:txEl>
                                              <p:pRg st="0" end="0"/>
                                            </p:txEl>
                                          </p:spTgt>
                                        </p:tgtEl>
                                        <p:attrNameLst>
                                          <p:attrName>style.visibility</p:attrName>
                                        </p:attrNameLst>
                                      </p:cBhvr>
                                      <p:to>
                                        <p:strVal val="visible"/>
                                      </p:to>
                                    </p:set>
                                    <p:anim calcmode="lin" valueType="num">
                                      <p:cBhvr additive="base">
                                        <p:cTn id="40" dur="500"/>
                                        <p:tgtEl>
                                          <p:spTgt spid="19">
                                            <p:txEl>
                                              <p:pRg st="0" end="0"/>
                                            </p:txEl>
                                          </p:spTgt>
                                        </p:tgtEl>
                                        <p:attrNameLst>
                                          <p:attrName>ppt_x</p:attrName>
                                        </p:attrNameLst>
                                      </p:cBhvr>
                                      <p:tavLst>
                                        <p:tav tm="0">
                                          <p:val>
                                            <p:strVal val="#ppt_x-#ppt_w*1.125000"/>
                                          </p:val>
                                        </p:tav>
                                        <p:tav tm="100000">
                                          <p:val>
                                            <p:strVal val="#ppt_x"/>
                                          </p:val>
                                        </p:tav>
                                      </p:tavLst>
                                    </p:anim>
                                    <p:animEffect transition="in" filter="wipe(right)">
                                      <p:cBhvr>
                                        <p:cTn id="41" dur="500"/>
                                        <p:tgtEl>
                                          <p:spTgt spid="19">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2" presetClass="entr" presetSubtype="8" fill="hold" grpId="0" nodeType="clickEffect">
                                  <p:stCondLst>
                                    <p:cond delay="0"/>
                                  </p:stCondLst>
                                  <p:childTnLst>
                                    <p:set>
                                      <p:cBhvr>
                                        <p:cTn id="45" dur="1" fill="hold">
                                          <p:stCondLst>
                                            <p:cond delay="0"/>
                                          </p:stCondLst>
                                        </p:cTn>
                                        <p:tgtEl>
                                          <p:spTgt spid="19">
                                            <p:txEl>
                                              <p:pRg st="1" end="1"/>
                                            </p:txEl>
                                          </p:spTgt>
                                        </p:tgtEl>
                                        <p:attrNameLst>
                                          <p:attrName>style.visibility</p:attrName>
                                        </p:attrNameLst>
                                      </p:cBhvr>
                                      <p:to>
                                        <p:strVal val="visible"/>
                                      </p:to>
                                    </p:set>
                                    <p:anim calcmode="lin" valueType="num">
                                      <p:cBhvr additive="base">
                                        <p:cTn id="46" dur="500"/>
                                        <p:tgtEl>
                                          <p:spTgt spid="19">
                                            <p:txEl>
                                              <p:pRg st="1" end="1"/>
                                            </p:txEl>
                                          </p:spTgt>
                                        </p:tgtEl>
                                        <p:attrNameLst>
                                          <p:attrName>ppt_x</p:attrName>
                                        </p:attrNameLst>
                                      </p:cBhvr>
                                      <p:tavLst>
                                        <p:tav tm="0">
                                          <p:val>
                                            <p:strVal val="#ppt_x-#ppt_w*1.125000"/>
                                          </p:val>
                                        </p:tav>
                                        <p:tav tm="100000">
                                          <p:val>
                                            <p:strVal val="#ppt_x"/>
                                          </p:val>
                                        </p:tav>
                                      </p:tavLst>
                                    </p:anim>
                                    <p:animEffect transition="in" filter="wipe(right)">
                                      <p:cBhvr>
                                        <p:cTn id="47" dur="500"/>
                                        <p:tgtEl>
                                          <p:spTgt spid="19">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8" fill="hold" grpId="0" nodeType="clickEffect">
                                  <p:stCondLst>
                                    <p:cond delay="0"/>
                                  </p:stCondLst>
                                  <p:childTnLst>
                                    <p:set>
                                      <p:cBhvr>
                                        <p:cTn id="51" dur="1" fill="hold">
                                          <p:stCondLst>
                                            <p:cond delay="0"/>
                                          </p:stCondLst>
                                        </p:cTn>
                                        <p:tgtEl>
                                          <p:spTgt spid="19">
                                            <p:txEl>
                                              <p:pRg st="2" end="2"/>
                                            </p:txEl>
                                          </p:spTgt>
                                        </p:tgtEl>
                                        <p:attrNameLst>
                                          <p:attrName>style.visibility</p:attrName>
                                        </p:attrNameLst>
                                      </p:cBhvr>
                                      <p:to>
                                        <p:strVal val="visible"/>
                                      </p:to>
                                    </p:set>
                                    <p:anim calcmode="lin" valueType="num">
                                      <p:cBhvr additive="base">
                                        <p:cTn id="52" dur="500"/>
                                        <p:tgtEl>
                                          <p:spTgt spid="19">
                                            <p:txEl>
                                              <p:pRg st="2" end="2"/>
                                            </p:txEl>
                                          </p:spTgt>
                                        </p:tgtEl>
                                        <p:attrNameLst>
                                          <p:attrName>ppt_x</p:attrName>
                                        </p:attrNameLst>
                                      </p:cBhvr>
                                      <p:tavLst>
                                        <p:tav tm="0">
                                          <p:val>
                                            <p:strVal val="#ppt_x-#ppt_w*1.125000"/>
                                          </p:val>
                                        </p:tav>
                                        <p:tav tm="100000">
                                          <p:val>
                                            <p:strVal val="#ppt_x"/>
                                          </p:val>
                                        </p:tav>
                                      </p:tavLst>
                                    </p:anim>
                                    <p:animEffect transition="in" filter="wipe(right)">
                                      <p:cBhvr>
                                        <p:cTn id="53" dur="500"/>
                                        <p:tgtEl>
                                          <p:spTgt spid="19">
                                            <p:txEl>
                                              <p:pRg st="2" end="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2" presetClass="entr" presetSubtype="8" fill="hold" grpId="0" nodeType="clickEffect">
                                  <p:stCondLst>
                                    <p:cond delay="0"/>
                                  </p:stCondLst>
                                  <p:childTnLst>
                                    <p:set>
                                      <p:cBhvr>
                                        <p:cTn id="57" dur="1" fill="hold">
                                          <p:stCondLst>
                                            <p:cond delay="0"/>
                                          </p:stCondLst>
                                        </p:cTn>
                                        <p:tgtEl>
                                          <p:spTgt spid="19">
                                            <p:txEl>
                                              <p:pRg st="3" end="3"/>
                                            </p:txEl>
                                          </p:spTgt>
                                        </p:tgtEl>
                                        <p:attrNameLst>
                                          <p:attrName>style.visibility</p:attrName>
                                        </p:attrNameLst>
                                      </p:cBhvr>
                                      <p:to>
                                        <p:strVal val="visible"/>
                                      </p:to>
                                    </p:set>
                                    <p:anim calcmode="lin" valueType="num">
                                      <p:cBhvr additive="base">
                                        <p:cTn id="58" dur="500"/>
                                        <p:tgtEl>
                                          <p:spTgt spid="19">
                                            <p:txEl>
                                              <p:pRg st="3" end="3"/>
                                            </p:txEl>
                                          </p:spTgt>
                                        </p:tgtEl>
                                        <p:attrNameLst>
                                          <p:attrName>ppt_x</p:attrName>
                                        </p:attrNameLst>
                                      </p:cBhvr>
                                      <p:tavLst>
                                        <p:tav tm="0">
                                          <p:val>
                                            <p:strVal val="#ppt_x-#ppt_w*1.125000"/>
                                          </p:val>
                                        </p:tav>
                                        <p:tav tm="100000">
                                          <p:val>
                                            <p:strVal val="#ppt_x"/>
                                          </p:val>
                                        </p:tav>
                                      </p:tavLst>
                                    </p:anim>
                                    <p:animEffect transition="in" filter="wipe(right)">
                                      <p:cBhvr>
                                        <p:cTn id="59" dur="500"/>
                                        <p:tgtEl>
                                          <p:spTgt spid="19">
                                            <p:txEl>
                                              <p:pRg st="3" end="3"/>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2" presetClass="entr" presetSubtype="8" fill="hold" grpId="0" nodeType="clickEffect">
                                  <p:stCondLst>
                                    <p:cond delay="0"/>
                                  </p:stCondLst>
                                  <p:childTnLst>
                                    <p:set>
                                      <p:cBhvr>
                                        <p:cTn id="63" dur="1" fill="hold">
                                          <p:stCondLst>
                                            <p:cond delay="0"/>
                                          </p:stCondLst>
                                        </p:cTn>
                                        <p:tgtEl>
                                          <p:spTgt spid="19">
                                            <p:txEl>
                                              <p:pRg st="4" end="4"/>
                                            </p:txEl>
                                          </p:spTgt>
                                        </p:tgtEl>
                                        <p:attrNameLst>
                                          <p:attrName>style.visibility</p:attrName>
                                        </p:attrNameLst>
                                      </p:cBhvr>
                                      <p:to>
                                        <p:strVal val="visible"/>
                                      </p:to>
                                    </p:set>
                                    <p:anim calcmode="lin" valueType="num">
                                      <p:cBhvr additive="base">
                                        <p:cTn id="64" dur="500"/>
                                        <p:tgtEl>
                                          <p:spTgt spid="19">
                                            <p:txEl>
                                              <p:pRg st="4" end="4"/>
                                            </p:txEl>
                                          </p:spTgt>
                                        </p:tgtEl>
                                        <p:attrNameLst>
                                          <p:attrName>ppt_x</p:attrName>
                                        </p:attrNameLst>
                                      </p:cBhvr>
                                      <p:tavLst>
                                        <p:tav tm="0">
                                          <p:val>
                                            <p:strVal val="#ppt_x-#ppt_w*1.125000"/>
                                          </p:val>
                                        </p:tav>
                                        <p:tav tm="100000">
                                          <p:val>
                                            <p:strVal val="#ppt_x"/>
                                          </p:val>
                                        </p:tav>
                                      </p:tavLst>
                                    </p:anim>
                                    <p:animEffect transition="in" filter="wipe(right)">
                                      <p:cBhvr>
                                        <p:cTn id="65" dur="500"/>
                                        <p:tgtEl>
                                          <p:spTgt spid="19">
                                            <p:txEl>
                                              <p:pRg st="4" end="4"/>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2" presetClass="entr" presetSubtype="8" fill="hold" grpId="0" nodeType="clickEffect">
                                  <p:stCondLst>
                                    <p:cond delay="0"/>
                                  </p:stCondLst>
                                  <p:childTnLst>
                                    <p:set>
                                      <p:cBhvr>
                                        <p:cTn id="69" dur="1" fill="hold">
                                          <p:stCondLst>
                                            <p:cond delay="0"/>
                                          </p:stCondLst>
                                        </p:cTn>
                                        <p:tgtEl>
                                          <p:spTgt spid="19">
                                            <p:txEl>
                                              <p:pRg st="5" end="5"/>
                                            </p:txEl>
                                          </p:spTgt>
                                        </p:tgtEl>
                                        <p:attrNameLst>
                                          <p:attrName>style.visibility</p:attrName>
                                        </p:attrNameLst>
                                      </p:cBhvr>
                                      <p:to>
                                        <p:strVal val="visible"/>
                                      </p:to>
                                    </p:set>
                                    <p:anim calcmode="lin" valueType="num">
                                      <p:cBhvr additive="base">
                                        <p:cTn id="70" dur="500"/>
                                        <p:tgtEl>
                                          <p:spTgt spid="19">
                                            <p:txEl>
                                              <p:pRg st="5" end="5"/>
                                            </p:txEl>
                                          </p:spTgt>
                                        </p:tgtEl>
                                        <p:attrNameLst>
                                          <p:attrName>ppt_x</p:attrName>
                                        </p:attrNameLst>
                                      </p:cBhvr>
                                      <p:tavLst>
                                        <p:tav tm="0">
                                          <p:val>
                                            <p:strVal val="#ppt_x-#ppt_w*1.125000"/>
                                          </p:val>
                                        </p:tav>
                                        <p:tav tm="100000">
                                          <p:val>
                                            <p:strVal val="#ppt_x"/>
                                          </p:val>
                                        </p:tav>
                                      </p:tavLst>
                                    </p:anim>
                                    <p:animEffect transition="in" filter="wipe(right)">
                                      <p:cBhvr>
                                        <p:cTn id="71" dur="500"/>
                                        <p:tgtEl>
                                          <p:spTgt spid="19">
                                            <p:txEl>
                                              <p:pRg st="5" end="5"/>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2" presetClass="entr" presetSubtype="8" fill="hold" grpId="0" nodeType="clickEffect">
                                  <p:stCondLst>
                                    <p:cond delay="0"/>
                                  </p:stCondLst>
                                  <p:childTnLst>
                                    <p:set>
                                      <p:cBhvr>
                                        <p:cTn id="75" dur="1" fill="hold">
                                          <p:stCondLst>
                                            <p:cond delay="0"/>
                                          </p:stCondLst>
                                        </p:cTn>
                                        <p:tgtEl>
                                          <p:spTgt spid="19">
                                            <p:txEl>
                                              <p:pRg st="6" end="6"/>
                                            </p:txEl>
                                          </p:spTgt>
                                        </p:tgtEl>
                                        <p:attrNameLst>
                                          <p:attrName>style.visibility</p:attrName>
                                        </p:attrNameLst>
                                      </p:cBhvr>
                                      <p:to>
                                        <p:strVal val="visible"/>
                                      </p:to>
                                    </p:set>
                                    <p:anim calcmode="lin" valueType="num">
                                      <p:cBhvr additive="base">
                                        <p:cTn id="76" dur="500"/>
                                        <p:tgtEl>
                                          <p:spTgt spid="19">
                                            <p:txEl>
                                              <p:pRg st="6" end="6"/>
                                            </p:txEl>
                                          </p:spTgt>
                                        </p:tgtEl>
                                        <p:attrNameLst>
                                          <p:attrName>ppt_x</p:attrName>
                                        </p:attrNameLst>
                                      </p:cBhvr>
                                      <p:tavLst>
                                        <p:tav tm="0">
                                          <p:val>
                                            <p:strVal val="#ppt_x-#ppt_w*1.125000"/>
                                          </p:val>
                                        </p:tav>
                                        <p:tav tm="100000">
                                          <p:val>
                                            <p:strVal val="#ppt_x"/>
                                          </p:val>
                                        </p:tav>
                                      </p:tavLst>
                                    </p:anim>
                                    <p:animEffect transition="in" filter="wipe(right)">
                                      <p:cBhvr>
                                        <p:cTn id="77" dur="500"/>
                                        <p:tgtEl>
                                          <p:spTgt spid="19">
                                            <p:txEl>
                                              <p:pRg st="6" end="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2" presetClass="entr" presetSubtype="8" fill="hold" grpId="0" nodeType="clickEffect">
                                  <p:stCondLst>
                                    <p:cond delay="0"/>
                                  </p:stCondLst>
                                  <p:childTnLst>
                                    <p:set>
                                      <p:cBhvr>
                                        <p:cTn id="81" dur="1" fill="hold">
                                          <p:stCondLst>
                                            <p:cond delay="0"/>
                                          </p:stCondLst>
                                        </p:cTn>
                                        <p:tgtEl>
                                          <p:spTgt spid="19">
                                            <p:txEl>
                                              <p:pRg st="7" end="7"/>
                                            </p:txEl>
                                          </p:spTgt>
                                        </p:tgtEl>
                                        <p:attrNameLst>
                                          <p:attrName>style.visibility</p:attrName>
                                        </p:attrNameLst>
                                      </p:cBhvr>
                                      <p:to>
                                        <p:strVal val="visible"/>
                                      </p:to>
                                    </p:set>
                                    <p:anim calcmode="lin" valueType="num">
                                      <p:cBhvr additive="base">
                                        <p:cTn id="82" dur="500"/>
                                        <p:tgtEl>
                                          <p:spTgt spid="19">
                                            <p:txEl>
                                              <p:pRg st="7" end="7"/>
                                            </p:txEl>
                                          </p:spTgt>
                                        </p:tgtEl>
                                        <p:attrNameLst>
                                          <p:attrName>ppt_x</p:attrName>
                                        </p:attrNameLst>
                                      </p:cBhvr>
                                      <p:tavLst>
                                        <p:tav tm="0">
                                          <p:val>
                                            <p:strVal val="#ppt_x-#ppt_w*1.125000"/>
                                          </p:val>
                                        </p:tav>
                                        <p:tav tm="100000">
                                          <p:val>
                                            <p:strVal val="#ppt_x"/>
                                          </p:val>
                                        </p:tav>
                                      </p:tavLst>
                                    </p:anim>
                                    <p:animEffect transition="in" filter="wipe(right)">
                                      <p:cBhvr>
                                        <p:cTn id="83" dur="500"/>
                                        <p:tgtEl>
                                          <p:spTgt spid="19">
                                            <p:txEl>
                                              <p:pRg st="7" end="7"/>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12" presetClass="entr" presetSubtype="8" fill="hold" grpId="0" nodeType="clickEffect">
                                  <p:stCondLst>
                                    <p:cond delay="0"/>
                                  </p:stCondLst>
                                  <p:childTnLst>
                                    <p:set>
                                      <p:cBhvr>
                                        <p:cTn id="87" dur="1" fill="hold">
                                          <p:stCondLst>
                                            <p:cond delay="0"/>
                                          </p:stCondLst>
                                        </p:cTn>
                                        <p:tgtEl>
                                          <p:spTgt spid="19">
                                            <p:txEl>
                                              <p:pRg st="8" end="8"/>
                                            </p:txEl>
                                          </p:spTgt>
                                        </p:tgtEl>
                                        <p:attrNameLst>
                                          <p:attrName>style.visibility</p:attrName>
                                        </p:attrNameLst>
                                      </p:cBhvr>
                                      <p:to>
                                        <p:strVal val="visible"/>
                                      </p:to>
                                    </p:set>
                                    <p:anim calcmode="lin" valueType="num">
                                      <p:cBhvr additive="base">
                                        <p:cTn id="88" dur="500"/>
                                        <p:tgtEl>
                                          <p:spTgt spid="19">
                                            <p:txEl>
                                              <p:pRg st="8" end="8"/>
                                            </p:txEl>
                                          </p:spTgt>
                                        </p:tgtEl>
                                        <p:attrNameLst>
                                          <p:attrName>ppt_x</p:attrName>
                                        </p:attrNameLst>
                                      </p:cBhvr>
                                      <p:tavLst>
                                        <p:tav tm="0">
                                          <p:val>
                                            <p:strVal val="#ppt_x-#ppt_w*1.125000"/>
                                          </p:val>
                                        </p:tav>
                                        <p:tav tm="100000">
                                          <p:val>
                                            <p:strVal val="#ppt_x"/>
                                          </p:val>
                                        </p:tav>
                                      </p:tavLst>
                                    </p:anim>
                                    <p:animEffect transition="in" filter="wipe(right)">
                                      <p:cBhvr>
                                        <p:cTn id="89" dur="500"/>
                                        <p:tgtEl>
                                          <p:spTgt spid="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P spid="5" grpId="0" animBg="1"/>
      <p:bldP spid="6" grpId="0" animBg="1"/>
      <p:bldP spid="9" grpId="0" animBg="1"/>
      <p:bldP spid="10" grpId="0" animBg="1"/>
      <p:bldP spid="11"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9" name="Shape 101"/>
          <p:cNvSpPr txBox="1">
            <a:spLocks/>
          </p:cNvSpPr>
          <p:nvPr/>
        </p:nvSpPr>
        <p:spPr>
          <a:xfrm>
            <a:off x="3509611" y="473915"/>
            <a:ext cx="8178806" cy="4427359"/>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spcAft>
                <a:spcPts val="1200"/>
              </a:spcAft>
              <a:buNone/>
            </a:pPr>
            <a:r>
              <a:rPr lang="en-PH" sz="2400" dirty="0">
                <a:solidFill>
                  <a:schemeClr val="tx1"/>
                </a:solidFill>
              </a:rPr>
              <a:t>In writing this section,</a:t>
            </a:r>
          </a:p>
          <a:p>
            <a:pPr marL="457200" indent="-457200">
              <a:spcAft>
                <a:spcPts val="1200"/>
              </a:spcAft>
              <a:buFont typeface="Wingdings" panose="05000000000000000000" pitchFamily="2" charset="2"/>
              <a:buChar char="ü"/>
            </a:pPr>
            <a:r>
              <a:rPr lang="en-PH" sz="2400" dirty="0">
                <a:solidFill>
                  <a:schemeClr val="tx1"/>
                </a:solidFill>
              </a:rPr>
              <a:t>Write recommendations for beneficiaries of results of study cited in Significance of Study.</a:t>
            </a:r>
          </a:p>
          <a:p>
            <a:pPr marL="457200" indent="-457200">
              <a:spcAft>
                <a:spcPts val="1200"/>
              </a:spcAft>
              <a:buFont typeface="Wingdings" panose="05000000000000000000" pitchFamily="2" charset="2"/>
              <a:buChar char="ü"/>
            </a:pPr>
            <a:r>
              <a:rPr lang="en-PH" sz="2400" dirty="0">
                <a:solidFill>
                  <a:schemeClr val="tx1"/>
                </a:solidFill>
              </a:rPr>
              <a:t>Look at limitations of study, in scope, sample, instruments, intervention implementation and adequacy, and data collection.</a:t>
            </a:r>
          </a:p>
          <a:p>
            <a:pPr marL="457200" indent="-457200">
              <a:spcAft>
                <a:spcPts val="1200"/>
              </a:spcAft>
              <a:buFont typeface="Wingdings" panose="05000000000000000000" pitchFamily="2" charset="2"/>
              <a:buChar char="ü"/>
            </a:pPr>
            <a:r>
              <a:rPr lang="en-PH" sz="2400" dirty="0">
                <a:solidFill>
                  <a:schemeClr val="tx1"/>
                </a:solidFill>
              </a:rPr>
              <a:t>Give suggestions on how to improve the study based on the limitations. </a:t>
            </a:r>
          </a:p>
          <a:p>
            <a:pPr marL="457200" indent="-457200">
              <a:spcAft>
                <a:spcPts val="1200"/>
              </a:spcAft>
              <a:buFont typeface="Wingdings" panose="05000000000000000000" pitchFamily="2" charset="2"/>
              <a:buChar char="ü"/>
            </a:pPr>
            <a:r>
              <a:rPr lang="en-PH" sz="2400" dirty="0">
                <a:solidFill>
                  <a:schemeClr val="tx1"/>
                </a:solidFill>
              </a:rPr>
              <a:t>Include areas for future research and give at least one example.</a:t>
            </a:r>
          </a:p>
        </p:txBody>
      </p:sp>
      <p:sp>
        <p:nvSpPr>
          <p:cNvPr id="5" name="Rectangle 4"/>
          <p:cNvSpPr/>
          <p:nvPr/>
        </p:nvSpPr>
        <p:spPr>
          <a:xfrm>
            <a:off x="464513" y="0"/>
            <a:ext cx="1522549" cy="6858000"/>
          </a:xfrm>
          <a:prstGeom prst="rect">
            <a:avLst/>
          </a:prstGeom>
          <a:gradFill flip="none" rotWithShape="1">
            <a:gsLst>
              <a:gs pos="0">
                <a:srgbClr val="3299EE">
                  <a:shade val="30000"/>
                  <a:satMod val="115000"/>
                </a:srgbClr>
              </a:gs>
              <a:gs pos="50000">
                <a:srgbClr val="3299EE">
                  <a:shade val="67500"/>
                  <a:satMod val="115000"/>
                </a:srgbClr>
              </a:gs>
              <a:gs pos="100000">
                <a:srgbClr val="3299E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ectangle 5"/>
          <p:cNvSpPr/>
          <p:nvPr/>
        </p:nvSpPr>
        <p:spPr>
          <a:xfrm>
            <a:off x="1987062" y="0"/>
            <a:ext cx="464513" cy="6858000"/>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Rectangle 8"/>
          <p:cNvSpPr/>
          <p:nvPr/>
        </p:nvSpPr>
        <p:spPr>
          <a:xfrm>
            <a:off x="2451575" y="0"/>
            <a:ext cx="485056" cy="6858000"/>
          </a:xfrm>
          <a:prstGeom prst="rect">
            <a:avLst/>
          </a:prstGeom>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ectangle 9"/>
          <p:cNvSpPr/>
          <p:nvPr/>
        </p:nvSpPr>
        <p:spPr>
          <a:xfrm>
            <a:off x="0" y="0"/>
            <a:ext cx="464513" cy="6858000"/>
          </a:xfrm>
          <a:prstGeom prst="rect">
            <a:avLst/>
          </a:prstGeom>
          <a:gradFill flip="none" rotWithShape="1">
            <a:gsLst>
              <a:gs pos="0">
                <a:srgbClr val="7BE3F1">
                  <a:shade val="30000"/>
                  <a:satMod val="115000"/>
                </a:srgbClr>
              </a:gs>
              <a:gs pos="50000">
                <a:srgbClr val="7BE3F1">
                  <a:shade val="67500"/>
                  <a:satMod val="115000"/>
                </a:srgbClr>
              </a:gs>
              <a:gs pos="100000">
                <a:srgbClr val="7BE3F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p:cNvSpPr/>
          <p:nvPr/>
        </p:nvSpPr>
        <p:spPr>
          <a:xfrm>
            <a:off x="0" y="4439591"/>
            <a:ext cx="2936631" cy="19694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r>
              <a:rPr lang="en-US" sz="4000" b="1" dirty="0">
                <a:ln w="0"/>
                <a:solidFill>
                  <a:srgbClr val="000000"/>
                </a:solidFill>
                <a:effectLst>
                  <a:outerShdw blurRad="38100" dist="19050" dir="2700000" algn="tl" rotWithShape="0">
                    <a:srgbClr val="000000">
                      <a:alpha val="40000"/>
                    </a:srgbClr>
                  </a:outerShdw>
                </a:effectLst>
                <a:latin typeface="Raleway" panose="020B0403030101060003" pitchFamily="34" charset="0"/>
                <a:cs typeface="Arial"/>
              </a:rPr>
              <a:t>Recommendation</a:t>
            </a:r>
          </a:p>
        </p:txBody>
      </p:sp>
      <p:sp>
        <p:nvSpPr>
          <p:cNvPr id="12" name="Rectangle 11"/>
          <p:cNvSpPr/>
          <p:nvPr/>
        </p:nvSpPr>
        <p:spPr>
          <a:xfrm>
            <a:off x="0" y="4202723"/>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0" y="6515100"/>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0194304"/>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3"/>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3"/>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strVal val="#ppt_w+.3"/>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animEffect transition="in" filter="fade">
                                      <p:cBhvr>
                                        <p:cTn id="19" dur="1000"/>
                                        <p:tgtEl>
                                          <p:spTgt spid="6"/>
                                        </p:tgtEl>
                                      </p:cBhvr>
                                    </p:animEffect>
                                  </p:childTnLst>
                                </p:cTn>
                              </p:par>
                              <p:par>
                                <p:cTn id="20" presetID="50" presetClass="entr" presetSubtype="0" decel="10000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ppt_w</p:attrName>
                                        </p:attrNameLst>
                                      </p:cBhvr>
                                      <p:tavLst>
                                        <p:tav tm="0">
                                          <p:val>
                                            <p:strVal val="#ppt_w+.3"/>
                                          </p:val>
                                        </p:tav>
                                        <p:tav tm="100000">
                                          <p:val>
                                            <p:strVal val="#ppt_w"/>
                                          </p:val>
                                        </p:tav>
                                      </p:tavLst>
                                    </p:anim>
                                    <p:anim calcmode="lin" valueType="num">
                                      <p:cBhvr>
                                        <p:cTn id="23" dur="1000" fill="hold"/>
                                        <p:tgtEl>
                                          <p:spTgt spid="9"/>
                                        </p:tgtEl>
                                        <p:attrNameLst>
                                          <p:attrName>ppt_h</p:attrName>
                                        </p:attrNameLst>
                                      </p:cBhvr>
                                      <p:tavLst>
                                        <p:tav tm="0">
                                          <p:val>
                                            <p:strVal val="#ppt_h"/>
                                          </p:val>
                                        </p:tav>
                                        <p:tav tm="100000">
                                          <p:val>
                                            <p:strVal val="#ppt_h"/>
                                          </p:val>
                                        </p:tav>
                                      </p:tavLst>
                                    </p:anim>
                                    <p:animEffect transition="in" filter="fade">
                                      <p:cBhvr>
                                        <p:cTn id="24" dur="1000"/>
                                        <p:tgtEl>
                                          <p:spTgt spid="9"/>
                                        </p:tgtEl>
                                      </p:cBhvr>
                                    </p:animEffect>
                                  </p:childTnLst>
                                </p:cTn>
                              </p:par>
                            </p:childTnLst>
                          </p:cTn>
                        </p:par>
                        <p:par>
                          <p:cTn id="25" fill="hold">
                            <p:stCondLst>
                              <p:cond delay="1000"/>
                            </p:stCondLst>
                            <p:childTnLst>
                              <p:par>
                                <p:cTn id="26" presetID="12" presetClass="entr" presetSubtype="8"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p:tgtEl>
                                          <p:spTgt spid="11"/>
                                        </p:tgtEl>
                                        <p:attrNameLst>
                                          <p:attrName>ppt_x</p:attrName>
                                        </p:attrNameLst>
                                      </p:cBhvr>
                                      <p:tavLst>
                                        <p:tav tm="0">
                                          <p:val>
                                            <p:strVal val="#ppt_x-#ppt_w*1.125000"/>
                                          </p:val>
                                        </p:tav>
                                        <p:tav tm="100000">
                                          <p:val>
                                            <p:strVal val="#ppt_x"/>
                                          </p:val>
                                        </p:tav>
                                      </p:tavLst>
                                    </p:anim>
                                    <p:animEffect transition="in" filter="wipe(right)">
                                      <p:cBhvr>
                                        <p:cTn id="29" dur="500"/>
                                        <p:tgtEl>
                                          <p:spTgt spid="11"/>
                                        </p:tgtEl>
                                      </p:cBhvr>
                                    </p:animEffect>
                                  </p:childTnLst>
                                </p:cTn>
                              </p:par>
                              <p:par>
                                <p:cTn id="30" presetID="22" presetClass="entr" presetSubtype="2"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right)">
                                      <p:cBhvr>
                                        <p:cTn id="32" dur="500"/>
                                        <p:tgtEl>
                                          <p:spTgt spid="12"/>
                                        </p:tgtEl>
                                      </p:cBhvr>
                                    </p:animEffect>
                                  </p:childTnLst>
                                </p:cTn>
                              </p:par>
                              <p:par>
                                <p:cTn id="33" presetID="22" presetClass="entr" presetSubtype="2"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right)">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8" fill="hold" grpId="0" nodeType="clickEffect">
                                  <p:stCondLst>
                                    <p:cond delay="0"/>
                                  </p:stCondLst>
                                  <p:childTnLst>
                                    <p:set>
                                      <p:cBhvr>
                                        <p:cTn id="39" dur="1" fill="hold">
                                          <p:stCondLst>
                                            <p:cond delay="0"/>
                                          </p:stCondLst>
                                        </p:cTn>
                                        <p:tgtEl>
                                          <p:spTgt spid="19">
                                            <p:txEl>
                                              <p:pRg st="0" end="0"/>
                                            </p:txEl>
                                          </p:spTgt>
                                        </p:tgtEl>
                                        <p:attrNameLst>
                                          <p:attrName>style.visibility</p:attrName>
                                        </p:attrNameLst>
                                      </p:cBhvr>
                                      <p:to>
                                        <p:strVal val="visible"/>
                                      </p:to>
                                    </p:set>
                                    <p:anim calcmode="lin" valueType="num">
                                      <p:cBhvr additive="base">
                                        <p:cTn id="40" dur="500"/>
                                        <p:tgtEl>
                                          <p:spTgt spid="19">
                                            <p:txEl>
                                              <p:pRg st="0" end="0"/>
                                            </p:txEl>
                                          </p:spTgt>
                                        </p:tgtEl>
                                        <p:attrNameLst>
                                          <p:attrName>ppt_x</p:attrName>
                                        </p:attrNameLst>
                                      </p:cBhvr>
                                      <p:tavLst>
                                        <p:tav tm="0">
                                          <p:val>
                                            <p:strVal val="#ppt_x-#ppt_w*1.125000"/>
                                          </p:val>
                                        </p:tav>
                                        <p:tav tm="100000">
                                          <p:val>
                                            <p:strVal val="#ppt_x"/>
                                          </p:val>
                                        </p:tav>
                                      </p:tavLst>
                                    </p:anim>
                                    <p:animEffect transition="in" filter="wipe(right)">
                                      <p:cBhvr>
                                        <p:cTn id="41" dur="5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P spid="5" grpId="0" animBg="1"/>
      <p:bldP spid="6" grpId="0" animBg="1"/>
      <p:bldP spid="9" grpId="0" animBg="1"/>
      <p:bldP spid="10" grpId="0" animBg="1"/>
      <p:bldP spid="11" grpId="0" animBg="1"/>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9" name="Shape 101"/>
          <p:cNvSpPr txBox="1">
            <a:spLocks/>
          </p:cNvSpPr>
          <p:nvPr/>
        </p:nvSpPr>
        <p:spPr>
          <a:xfrm>
            <a:off x="3509611" y="473915"/>
            <a:ext cx="8178806" cy="4427359"/>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spcAft>
                <a:spcPts val="1200"/>
              </a:spcAft>
              <a:buNone/>
            </a:pPr>
            <a:r>
              <a:rPr lang="en-PH" sz="2800" dirty="0">
                <a:solidFill>
                  <a:schemeClr val="tx1"/>
                </a:solidFill>
              </a:rPr>
              <a:t>Organize the parts of your research report based on the standard research-report structure that consists of the sequential components:</a:t>
            </a:r>
          </a:p>
          <a:p>
            <a:pPr algn="ctr">
              <a:spcAft>
                <a:spcPts val="600"/>
              </a:spcAft>
              <a:buNone/>
            </a:pPr>
            <a:r>
              <a:rPr lang="en-PH" sz="2800" b="1" dirty="0">
                <a:solidFill>
                  <a:schemeClr val="tx1"/>
                </a:solidFill>
              </a:rPr>
              <a:t>Title</a:t>
            </a:r>
          </a:p>
          <a:p>
            <a:pPr algn="ctr">
              <a:spcAft>
                <a:spcPts val="600"/>
              </a:spcAft>
              <a:buNone/>
            </a:pPr>
            <a:r>
              <a:rPr lang="en-PH" sz="2800" b="1" dirty="0">
                <a:solidFill>
                  <a:schemeClr val="tx1"/>
                </a:solidFill>
              </a:rPr>
              <a:t>Abstract</a:t>
            </a:r>
          </a:p>
          <a:p>
            <a:pPr algn="ctr">
              <a:spcAft>
                <a:spcPts val="600"/>
              </a:spcAft>
              <a:buNone/>
            </a:pPr>
            <a:r>
              <a:rPr lang="en-PH" sz="2800" b="1" dirty="0">
                <a:solidFill>
                  <a:schemeClr val="tx1"/>
                </a:solidFill>
              </a:rPr>
              <a:t>Introduction</a:t>
            </a:r>
          </a:p>
          <a:p>
            <a:pPr algn="ctr">
              <a:spcAft>
                <a:spcPts val="600"/>
              </a:spcAft>
              <a:buNone/>
            </a:pPr>
            <a:r>
              <a:rPr lang="en-PH" sz="2800" b="1" dirty="0">
                <a:solidFill>
                  <a:schemeClr val="tx1"/>
                </a:solidFill>
              </a:rPr>
              <a:t>Methodology</a:t>
            </a:r>
          </a:p>
          <a:p>
            <a:pPr algn="ctr">
              <a:spcAft>
                <a:spcPts val="600"/>
              </a:spcAft>
              <a:buNone/>
            </a:pPr>
            <a:r>
              <a:rPr lang="en-PH" sz="2800" b="1" dirty="0">
                <a:solidFill>
                  <a:schemeClr val="tx1"/>
                </a:solidFill>
              </a:rPr>
              <a:t>Results or Findings</a:t>
            </a:r>
          </a:p>
          <a:p>
            <a:pPr algn="ctr">
              <a:spcAft>
                <a:spcPts val="600"/>
              </a:spcAft>
              <a:buNone/>
            </a:pPr>
            <a:r>
              <a:rPr lang="en-PH" sz="2800" b="1" dirty="0">
                <a:solidFill>
                  <a:schemeClr val="tx1"/>
                </a:solidFill>
              </a:rPr>
              <a:t>Conclusion</a:t>
            </a:r>
          </a:p>
          <a:p>
            <a:pPr algn="ctr">
              <a:spcAft>
                <a:spcPts val="600"/>
              </a:spcAft>
              <a:buNone/>
            </a:pPr>
            <a:r>
              <a:rPr lang="en-PH" sz="2800" b="1" dirty="0">
                <a:solidFill>
                  <a:schemeClr val="tx1"/>
                </a:solidFill>
              </a:rPr>
              <a:t>Recommendations</a:t>
            </a:r>
          </a:p>
          <a:p>
            <a:pPr algn="ctr">
              <a:spcAft>
                <a:spcPts val="600"/>
              </a:spcAft>
              <a:buNone/>
            </a:pPr>
            <a:r>
              <a:rPr lang="en-PH" sz="2800" b="1" dirty="0">
                <a:solidFill>
                  <a:schemeClr val="tx1"/>
                </a:solidFill>
              </a:rPr>
              <a:t>References</a:t>
            </a:r>
          </a:p>
          <a:p>
            <a:pPr algn="ctr">
              <a:spcAft>
                <a:spcPts val="600"/>
              </a:spcAft>
              <a:buNone/>
            </a:pPr>
            <a:r>
              <a:rPr lang="en-PH" sz="2800" b="1" dirty="0">
                <a:solidFill>
                  <a:schemeClr val="tx1"/>
                </a:solidFill>
              </a:rPr>
              <a:t>Appendices </a:t>
            </a:r>
          </a:p>
        </p:txBody>
      </p:sp>
      <p:sp>
        <p:nvSpPr>
          <p:cNvPr id="5" name="Rectangle 4"/>
          <p:cNvSpPr/>
          <p:nvPr/>
        </p:nvSpPr>
        <p:spPr>
          <a:xfrm>
            <a:off x="464513" y="0"/>
            <a:ext cx="1522549" cy="6858000"/>
          </a:xfrm>
          <a:prstGeom prst="rect">
            <a:avLst/>
          </a:prstGeom>
          <a:gradFill flip="none" rotWithShape="1">
            <a:gsLst>
              <a:gs pos="0">
                <a:srgbClr val="3299EE">
                  <a:shade val="30000"/>
                  <a:satMod val="115000"/>
                </a:srgbClr>
              </a:gs>
              <a:gs pos="50000">
                <a:srgbClr val="3299EE">
                  <a:shade val="67500"/>
                  <a:satMod val="115000"/>
                </a:srgbClr>
              </a:gs>
              <a:gs pos="100000">
                <a:srgbClr val="3299E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ectangle 5"/>
          <p:cNvSpPr/>
          <p:nvPr/>
        </p:nvSpPr>
        <p:spPr>
          <a:xfrm>
            <a:off x="1987062" y="0"/>
            <a:ext cx="464513" cy="6858000"/>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Rectangle 8"/>
          <p:cNvSpPr/>
          <p:nvPr/>
        </p:nvSpPr>
        <p:spPr>
          <a:xfrm>
            <a:off x="2451575" y="0"/>
            <a:ext cx="485056" cy="6858000"/>
          </a:xfrm>
          <a:prstGeom prst="rect">
            <a:avLst/>
          </a:prstGeom>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ectangle 9"/>
          <p:cNvSpPr/>
          <p:nvPr/>
        </p:nvSpPr>
        <p:spPr>
          <a:xfrm>
            <a:off x="0" y="0"/>
            <a:ext cx="464513" cy="6858000"/>
          </a:xfrm>
          <a:prstGeom prst="rect">
            <a:avLst/>
          </a:prstGeom>
          <a:gradFill flip="none" rotWithShape="1">
            <a:gsLst>
              <a:gs pos="0">
                <a:srgbClr val="7BE3F1">
                  <a:shade val="30000"/>
                  <a:satMod val="115000"/>
                </a:srgbClr>
              </a:gs>
              <a:gs pos="50000">
                <a:srgbClr val="7BE3F1">
                  <a:shade val="67500"/>
                  <a:satMod val="115000"/>
                </a:srgbClr>
              </a:gs>
              <a:gs pos="100000">
                <a:srgbClr val="7BE3F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p:cNvSpPr/>
          <p:nvPr/>
        </p:nvSpPr>
        <p:spPr>
          <a:xfrm>
            <a:off x="0" y="4439591"/>
            <a:ext cx="2936631" cy="19694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r>
              <a:rPr lang="en-US" sz="4000" b="1" dirty="0">
                <a:ln w="0"/>
                <a:solidFill>
                  <a:srgbClr val="000000"/>
                </a:solidFill>
                <a:effectLst>
                  <a:outerShdw blurRad="38100" dist="19050" dir="2700000" algn="tl" rotWithShape="0">
                    <a:srgbClr val="000000">
                      <a:alpha val="40000"/>
                    </a:srgbClr>
                  </a:outerShdw>
                </a:effectLst>
                <a:latin typeface="Raleway" panose="020B0403030101060003" pitchFamily="34" charset="0"/>
                <a:cs typeface="Arial"/>
              </a:rPr>
              <a:t>Research Report Writing</a:t>
            </a:r>
          </a:p>
        </p:txBody>
      </p:sp>
      <p:sp>
        <p:nvSpPr>
          <p:cNvPr id="12" name="Rectangle 11"/>
          <p:cNvSpPr/>
          <p:nvPr/>
        </p:nvSpPr>
        <p:spPr>
          <a:xfrm>
            <a:off x="0" y="4202723"/>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0" y="6515100"/>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3089378"/>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3"/>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3"/>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strVal val="#ppt_w+.3"/>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animEffect transition="in" filter="fade">
                                      <p:cBhvr>
                                        <p:cTn id="19" dur="1000"/>
                                        <p:tgtEl>
                                          <p:spTgt spid="6"/>
                                        </p:tgtEl>
                                      </p:cBhvr>
                                    </p:animEffect>
                                  </p:childTnLst>
                                </p:cTn>
                              </p:par>
                              <p:par>
                                <p:cTn id="20" presetID="50" presetClass="entr" presetSubtype="0" decel="10000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ppt_w</p:attrName>
                                        </p:attrNameLst>
                                      </p:cBhvr>
                                      <p:tavLst>
                                        <p:tav tm="0">
                                          <p:val>
                                            <p:strVal val="#ppt_w+.3"/>
                                          </p:val>
                                        </p:tav>
                                        <p:tav tm="100000">
                                          <p:val>
                                            <p:strVal val="#ppt_w"/>
                                          </p:val>
                                        </p:tav>
                                      </p:tavLst>
                                    </p:anim>
                                    <p:anim calcmode="lin" valueType="num">
                                      <p:cBhvr>
                                        <p:cTn id="23" dur="1000" fill="hold"/>
                                        <p:tgtEl>
                                          <p:spTgt spid="9"/>
                                        </p:tgtEl>
                                        <p:attrNameLst>
                                          <p:attrName>ppt_h</p:attrName>
                                        </p:attrNameLst>
                                      </p:cBhvr>
                                      <p:tavLst>
                                        <p:tav tm="0">
                                          <p:val>
                                            <p:strVal val="#ppt_h"/>
                                          </p:val>
                                        </p:tav>
                                        <p:tav tm="100000">
                                          <p:val>
                                            <p:strVal val="#ppt_h"/>
                                          </p:val>
                                        </p:tav>
                                      </p:tavLst>
                                    </p:anim>
                                    <p:animEffect transition="in" filter="fade">
                                      <p:cBhvr>
                                        <p:cTn id="24" dur="1000"/>
                                        <p:tgtEl>
                                          <p:spTgt spid="9"/>
                                        </p:tgtEl>
                                      </p:cBhvr>
                                    </p:animEffect>
                                  </p:childTnLst>
                                </p:cTn>
                              </p:par>
                            </p:childTnLst>
                          </p:cTn>
                        </p:par>
                        <p:par>
                          <p:cTn id="25" fill="hold">
                            <p:stCondLst>
                              <p:cond delay="1000"/>
                            </p:stCondLst>
                            <p:childTnLst>
                              <p:par>
                                <p:cTn id="26" presetID="12" presetClass="entr" presetSubtype="8"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p:tgtEl>
                                          <p:spTgt spid="11"/>
                                        </p:tgtEl>
                                        <p:attrNameLst>
                                          <p:attrName>ppt_x</p:attrName>
                                        </p:attrNameLst>
                                      </p:cBhvr>
                                      <p:tavLst>
                                        <p:tav tm="0">
                                          <p:val>
                                            <p:strVal val="#ppt_x-#ppt_w*1.125000"/>
                                          </p:val>
                                        </p:tav>
                                        <p:tav tm="100000">
                                          <p:val>
                                            <p:strVal val="#ppt_x"/>
                                          </p:val>
                                        </p:tav>
                                      </p:tavLst>
                                    </p:anim>
                                    <p:animEffect transition="in" filter="wipe(right)">
                                      <p:cBhvr>
                                        <p:cTn id="29" dur="500"/>
                                        <p:tgtEl>
                                          <p:spTgt spid="11"/>
                                        </p:tgtEl>
                                      </p:cBhvr>
                                    </p:animEffect>
                                  </p:childTnLst>
                                </p:cTn>
                              </p:par>
                              <p:par>
                                <p:cTn id="30" presetID="22" presetClass="entr" presetSubtype="2"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right)">
                                      <p:cBhvr>
                                        <p:cTn id="32" dur="500"/>
                                        <p:tgtEl>
                                          <p:spTgt spid="12"/>
                                        </p:tgtEl>
                                      </p:cBhvr>
                                    </p:animEffect>
                                  </p:childTnLst>
                                </p:cTn>
                              </p:par>
                              <p:par>
                                <p:cTn id="33" presetID="22" presetClass="entr" presetSubtype="2"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right)">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8" fill="hold" grpId="0" nodeType="clickEffect">
                                  <p:stCondLst>
                                    <p:cond delay="0"/>
                                  </p:stCondLst>
                                  <p:childTnLst>
                                    <p:set>
                                      <p:cBhvr>
                                        <p:cTn id="39" dur="1" fill="hold">
                                          <p:stCondLst>
                                            <p:cond delay="0"/>
                                          </p:stCondLst>
                                        </p:cTn>
                                        <p:tgtEl>
                                          <p:spTgt spid="19">
                                            <p:txEl>
                                              <p:pRg st="0" end="0"/>
                                            </p:txEl>
                                          </p:spTgt>
                                        </p:tgtEl>
                                        <p:attrNameLst>
                                          <p:attrName>style.visibility</p:attrName>
                                        </p:attrNameLst>
                                      </p:cBhvr>
                                      <p:to>
                                        <p:strVal val="visible"/>
                                      </p:to>
                                    </p:set>
                                    <p:anim calcmode="lin" valueType="num">
                                      <p:cBhvr additive="base">
                                        <p:cTn id="40" dur="500"/>
                                        <p:tgtEl>
                                          <p:spTgt spid="19">
                                            <p:txEl>
                                              <p:pRg st="0" end="0"/>
                                            </p:txEl>
                                          </p:spTgt>
                                        </p:tgtEl>
                                        <p:attrNameLst>
                                          <p:attrName>ppt_x</p:attrName>
                                        </p:attrNameLst>
                                      </p:cBhvr>
                                      <p:tavLst>
                                        <p:tav tm="0">
                                          <p:val>
                                            <p:strVal val="#ppt_x-#ppt_w*1.125000"/>
                                          </p:val>
                                        </p:tav>
                                        <p:tav tm="100000">
                                          <p:val>
                                            <p:strVal val="#ppt_x"/>
                                          </p:val>
                                        </p:tav>
                                      </p:tavLst>
                                    </p:anim>
                                    <p:animEffect transition="in" filter="wipe(right)">
                                      <p:cBhvr>
                                        <p:cTn id="41" dur="500"/>
                                        <p:tgtEl>
                                          <p:spTgt spid="19">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2" presetClass="entr" presetSubtype="8" fill="hold" grpId="0" nodeType="clickEffect">
                                  <p:stCondLst>
                                    <p:cond delay="0"/>
                                  </p:stCondLst>
                                  <p:childTnLst>
                                    <p:set>
                                      <p:cBhvr>
                                        <p:cTn id="45" dur="1" fill="hold">
                                          <p:stCondLst>
                                            <p:cond delay="0"/>
                                          </p:stCondLst>
                                        </p:cTn>
                                        <p:tgtEl>
                                          <p:spTgt spid="19">
                                            <p:txEl>
                                              <p:pRg st="1" end="1"/>
                                            </p:txEl>
                                          </p:spTgt>
                                        </p:tgtEl>
                                        <p:attrNameLst>
                                          <p:attrName>style.visibility</p:attrName>
                                        </p:attrNameLst>
                                      </p:cBhvr>
                                      <p:to>
                                        <p:strVal val="visible"/>
                                      </p:to>
                                    </p:set>
                                    <p:anim calcmode="lin" valueType="num">
                                      <p:cBhvr additive="base">
                                        <p:cTn id="46" dur="500"/>
                                        <p:tgtEl>
                                          <p:spTgt spid="19">
                                            <p:txEl>
                                              <p:pRg st="1" end="1"/>
                                            </p:txEl>
                                          </p:spTgt>
                                        </p:tgtEl>
                                        <p:attrNameLst>
                                          <p:attrName>ppt_x</p:attrName>
                                        </p:attrNameLst>
                                      </p:cBhvr>
                                      <p:tavLst>
                                        <p:tav tm="0">
                                          <p:val>
                                            <p:strVal val="#ppt_x-#ppt_w*1.125000"/>
                                          </p:val>
                                        </p:tav>
                                        <p:tav tm="100000">
                                          <p:val>
                                            <p:strVal val="#ppt_x"/>
                                          </p:val>
                                        </p:tav>
                                      </p:tavLst>
                                    </p:anim>
                                    <p:animEffect transition="in" filter="wipe(right)">
                                      <p:cBhvr>
                                        <p:cTn id="47" dur="500"/>
                                        <p:tgtEl>
                                          <p:spTgt spid="19">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8" fill="hold" grpId="0" nodeType="clickEffect">
                                  <p:stCondLst>
                                    <p:cond delay="0"/>
                                  </p:stCondLst>
                                  <p:childTnLst>
                                    <p:set>
                                      <p:cBhvr>
                                        <p:cTn id="51" dur="1" fill="hold">
                                          <p:stCondLst>
                                            <p:cond delay="0"/>
                                          </p:stCondLst>
                                        </p:cTn>
                                        <p:tgtEl>
                                          <p:spTgt spid="19">
                                            <p:txEl>
                                              <p:pRg st="2" end="2"/>
                                            </p:txEl>
                                          </p:spTgt>
                                        </p:tgtEl>
                                        <p:attrNameLst>
                                          <p:attrName>style.visibility</p:attrName>
                                        </p:attrNameLst>
                                      </p:cBhvr>
                                      <p:to>
                                        <p:strVal val="visible"/>
                                      </p:to>
                                    </p:set>
                                    <p:anim calcmode="lin" valueType="num">
                                      <p:cBhvr additive="base">
                                        <p:cTn id="52" dur="500"/>
                                        <p:tgtEl>
                                          <p:spTgt spid="19">
                                            <p:txEl>
                                              <p:pRg st="2" end="2"/>
                                            </p:txEl>
                                          </p:spTgt>
                                        </p:tgtEl>
                                        <p:attrNameLst>
                                          <p:attrName>ppt_x</p:attrName>
                                        </p:attrNameLst>
                                      </p:cBhvr>
                                      <p:tavLst>
                                        <p:tav tm="0">
                                          <p:val>
                                            <p:strVal val="#ppt_x-#ppt_w*1.125000"/>
                                          </p:val>
                                        </p:tav>
                                        <p:tav tm="100000">
                                          <p:val>
                                            <p:strVal val="#ppt_x"/>
                                          </p:val>
                                        </p:tav>
                                      </p:tavLst>
                                    </p:anim>
                                    <p:animEffect transition="in" filter="wipe(right)">
                                      <p:cBhvr>
                                        <p:cTn id="53" dur="500"/>
                                        <p:tgtEl>
                                          <p:spTgt spid="19">
                                            <p:txEl>
                                              <p:pRg st="2" end="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2" presetClass="entr" presetSubtype="8" fill="hold" grpId="0" nodeType="clickEffect">
                                  <p:stCondLst>
                                    <p:cond delay="0"/>
                                  </p:stCondLst>
                                  <p:childTnLst>
                                    <p:set>
                                      <p:cBhvr>
                                        <p:cTn id="57" dur="1" fill="hold">
                                          <p:stCondLst>
                                            <p:cond delay="0"/>
                                          </p:stCondLst>
                                        </p:cTn>
                                        <p:tgtEl>
                                          <p:spTgt spid="19">
                                            <p:txEl>
                                              <p:pRg st="3" end="3"/>
                                            </p:txEl>
                                          </p:spTgt>
                                        </p:tgtEl>
                                        <p:attrNameLst>
                                          <p:attrName>style.visibility</p:attrName>
                                        </p:attrNameLst>
                                      </p:cBhvr>
                                      <p:to>
                                        <p:strVal val="visible"/>
                                      </p:to>
                                    </p:set>
                                    <p:anim calcmode="lin" valueType="num">
                                      <p:cBhvr additive="base">
                                        <p:cTn id="58" dur="500"/>
                                        <p:tgtEl>
                                          <p:spTgt spid="19">
                                            <p:txEl>
                                              <p:pRg st="3" end="3"/>
                                            </p:txEl>
                                          </p:spTgt>
                                        </p:tgtEl>
                                        <p:attrNameLst>
                                          <p:attrName>ppt_x</p:attrName>
                                        </p:attrNameLst>
                                      </p:cBhvr>
                                      <p:tavLst>
                                        <p:tav tm="0">
                                          <p:val>
                                            <p:strVal val="#ppt_x-#ppt_w*1.125000"/>
                                          </p:val>
                                        </p:tav>
                                        <p:tav tm="100000">
                                          <p:val>
                                            <p:strVal val="#ppt_x"/>
                                          </p:val>
                                        </p:tav>
                                      </p:tavLst>
                                    </p:anim>
                                    <p:animEffect transition="in" filter="wipe(right)">
                                      <p:cBhvr>
                                        <p:cTn id="59" dur="500"/>
                                        <p:tgtEl>
                                          <p:spTgt spid="19">
                                            <p:txEl>
                                              <p:pRg st="3" end="3"/>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2" presetClass="entr" presetSubtype="8" fill="hold" grpId="0" nodeType="clickEffect">
                                  <p:stCondLst>
                                    <p:cond delay="0"/>
                                  </p:stCondLst>
                                  <p:childTnLst>
                                    <p:set>
                                      <p:cBhvr>
                                        <p:cTn id="63" dur="1" fill="hold">
                                          <p:stCondLst>
                                            <p:cond delay="0"/>
                                          </p:stCondLst>
                                        </p:cTn>
                                        <p:tgtEl>
                                          <p:spTgt spid="19">
                                            <p:txEl>
                                              <p:pRg st="4" end="4"/>
                                            </p:txEl>
                                          </p:spTgt>
                                        </p:tgtEl>
                                        <p:attrNameLst>
                                          <p:attrName>style.visibility</p:attrName>
                                        </p:attrNameLst>
                                      </p:cBhvr>
                                      <p:to>
                                        <p:strVal val="visible"/>
                                      </p:to>
                                    </p:set>
                                    <p:anim calcmode="lin" valueType="num">
                                      <p:cBhvr additive="base">
                                        <p:cTn id="64" dur="500"/>
                                        <p:tgtEl>
                                          <p:spTgt spid="19">
                                            <p:txEl>
                                              <p:pRg st="4" end="4"/>
                                            </p:txEl>
                                          </p:spTgt>
                                        </p:tgtEl>
                                        <p:attrNameLst>
                                          <p:attrName>ppt_x</p:attrName>
                                        </p:attrNameLst>
                                      </p:cBhvr>
                                      <p:tavLst>
                                        <p:tav tm="0">
                                          <p:val>
                                            <p:strVal val="#ppt_x-#ppt_w*1.125000"/>
                                          </p:val>
                                        </p:tav>
                                        <p:tav tm="100000">
                                          <p:val>
                                            <p:strVal val="#ppt_x"/>
                                          </p:val>
                                        </p:tav>
                                      </p:tavLst>
                                    </p:anim>
                                    <p:animEffect transition="in" filter="wipe(right)">
                                      <p:cBhvr>
                                        <p:cTn id="65" dur="500"/>
                                        <p:tgtEl>
                                          <p:spTgt spid="19">
                                            <p:txEl>
                                              <p:pRg st="4" end="4"/>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2" presetClass="entr" presetSubtype="8" fill="hold" grpId="0" nodeType="clickEffect">
                                  <p:stCondLst>
                                    <p:cond delay="0"/>
                                  </p:stCondLst>
                                  <p:childTnLst>
                                    <p:set>
                                      <p:cBhvr>
                                        <p:cTn id="69" dur="1" fill="hold">
                                          <p:stCondLst>
                                            <p:cond delay="0"/>
                                          </p:stCondLst>
                                        </p:cTn>
                                        <p:tgtEl>
                                          <p:spTgt spid="19">
                                            <p:txEl>
                                              <p:pRg st="5" end="5"/>
                                            </p:txEl>
                                          </p:spTgt>
                                        </p:tgtEl>
                                        <p:attrNameLst>
                                          <p:attrName>style.visibility</p:attrName>
                                        </p:attrNameLst>
                                      </p:cBhvr>
                                      <p:to>
                                        <p:strVal val="visible"/>
                                      </p:to>
                                    </p:set>
                                    <p:anim calcmode="lin" valueType="num">
                                      <p:cBhvr additive="base">
                                        <p:cTn id="70" dur="500"/>
                                        <p:tgtEl>
                                          <p:spTgt spid="19">
                                            <p:txEl>
                                              <p:pRg st="5" end="5"/>
                                            </p:txEl>
                                          </p:spTgt>
                                        </p:tgtEl>
                                        <p:attrNameLst>
                                          <p:attrName>ppt_x</p:attrName>
                                        </p:attrNameLst>
                                      </p:cBhvr>
                                      <p:tavLst>
                                        <p:tav tm="0">
                                          <p:val>
                                            <p:strVal val="#ppt_x-#ppt_w*1.125000"/>
                                          </p:val>
                                        </p:tav>
                                        <p:tav tm="100000">
                                          <p:val>
                                            <p:strVal val="#ppt_x"/>
                                          </p:val>
                                        </p:tav>
                                      </p:tavLst>
                                    </p:anim>
                                    <p:animEffect transition="in" filter="wipe(right)">
                                      <p:cBhvr>
                                        <p:cTn id="71" dur="500"/>
                                        <p:tgtEl>
                                          <p:spTgt spid="19">
                                            <p:txEl>
                                              <p:pRg st="5" end="5"/>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2" presetClass="entr" presetSubtype="8" fill="hold" grpId="0" nodeType="clickEffect">
                                  <p:stCondLst>
                                    <p:cond delay="0"/>
                                  </p:stCondLst>
                                  <p:childTnLst>
                                    <p:set>
                                      <p:cBhvr>
                                        <p:cTn id="75" dur="1" fill="hold">
                                          <p:stCondLst>
                                            <p:cond delay="0"/>
                                          </p:stCondLst>
                                        </p:cTn>
                                        <p:tgtEl>
                                          <p:spTgt spid="19">
                                            <p:txEl>
                                              <p:pRg st="6" end="6"/>
                                            </p:txEl>
                                          </p:spTgt>
                                        </p:tgtEl>
                                        <p:attrNameLst>
                                          <p:attrName>style.visibility</p:attrName>
                                        </p:attrNameLst>
                                      </p:cBhvr>
                                      <p:to>
                                        <p:strVal val="visible"/>
                                      </p:to>
                                    </p:set>
                                    <p:anim calcmode="lin" valueType="num">
                                      <p:cBhvr additive="base">
                                        <p:cTn id="76" dur="500"/>
                                        <p:tgtEl>
                                          <p:spTgt spid="19">
                                            <p:txEl>
                                              <p:pRg st="6" end="6"/>
                                            </p:txEl>
                                          </p:spTgt>
                                        </p:tgtEl>
                                        <p:attrNameLst>
                                          <p:attrName>ppt_x</p:attrName>
                                        </p:attrNameLst>
                                      </p:cBhvr>
                                      <p:tavLst>
                                        <p:tav tm="0">
                                          <p:val>
                                            <p:strVal val="#ppt_x-#ppt_w*1.125000"/>
                                          </p:val>
                                        </p:tav>
                                        <p:tav tm="100000">
                                          <p:val>
                                            <p:strVal val="#ppt_x"/>
                                          </p:val>
                                        </p:tav>
                                      </p:tavLst>
                                    </p:anim>
                                    <p:animEffect transition="in" filter="wipe(right)">
                                      <p:cBhvr>
                                        <p:cTn id="77" dur="500"/>
                                        <p:tgtEl>
                                          <p:spTgt spid="19">
                                            <p:txEl>
                                              <p:pRg st="6" end="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2" presetClass="entr" presetSubtype="8" fill="hold" grpId="0" nodeType="clickEffect">
                                  <p:stCondLst>
                                    <p:cond delay="0"/>
                                  </p:stCondLst>
                                  <p:childTnLst>
                                    <p:set>
                                      <p:cBhvr>
                                        <p:cTn id="81" dur="1" fill="hold">
                                          <p:stCondLst>
                                            <p:cond delay="0"/>
                                          </p:stCondLst>
                                        </p:cTn>
                                        <p:tgtEl>
                                          <p:spTgt spid="19">
                                            <p:txEl>
                                              <p:pRg st="7" end="7"/>
                                            </p:txEl>
                                          </p:spTgt>
                                        </p:tgtEl>
                                        <p:attrNameLst>
                                          <p:attrName>style.visibility</p:attrName>
                                        </p:attrNameLst>
                                      </p:cBhvr>
                                      <p:to>
                                        <p:strVal val="visible"/>
                                      </p:to>
                                    </p:set>
                                    <p:anim calcmode="lin" valueType="num">
                                      <p:cBhvr additive="base">
                                        <p:cTn id="82" dur="500"/>
                                        <p:tgtEl>
                                          <p:spTgt spid="19">
                                            <p:txEl>
                                              <p:pRg st="7" end="7"/>
                                            </p:txEl>
                                          </p:spTgt>
                                        </p:tgtEl>
                                        <p:attrNameLst>
                                          <p:attrName>ppt_x</p:attrName>
                                        </p:attrNameLst>
                                      </p:cBhvr>
                                      <p:tavLst>
                                        <p:tav tm="0">
                                          <p:val>
                                            <p:strVal val="#ppt_x-#ppt_w*1.125000"/>
                                          </p:val>
                                        </p:tav>
                                        <p:tav tm="100000">
                                          <p:val>
                                            <p:strVal val="#ppt_x"/>
                                          </p:val>
                                        </p:tav>
                                      </p:tavLst>
                                    </p:anim>
                                    <p:animEffect transition="in" filter="wipe(right)">
                                      <p:cBhvr>
                                        <p:cTn id="83" dur="500"/>
                                        <p:tgtEl>
                                          <p:spTgt spid="19">
                                            <p:txEl>
                                              <p:pRg st="7" end="7"/>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12" presetClass="entr" presetSubtype="8" fill="hold" grpId="0" nodeType="clickEffect">
                                  <p:stCondLst>
                                    <p:cond delay="0"/>
                                  </p:stCondLst>
                                  <p:childTnLst>
                                    <p:set>
                                      <p:cBhvr>
                                        <p:cTn id="87" dur="1" fill="hold">
                                          <p:stCondLst>
                                            <p:cond delay="0"/>
                                          </p:stCondLst>
                                        </p:cTn>
                                        <p:tgtEl>
                                          <p:spTgt spid="19">
                                            <p:txEl>
                                              <p:pRg st="8" end="8"/>
                                            </p:txEl>
                                          </p:spTgt>
                                        </p:tgtEl>
                                        <p:attrNameLst>
                                          <p:attrName>style.visibility</p:attrName>
                                        </p:attrNameLst>
                                      </p:cBhvr>
                                      <p:to>
                                        <p:strVal val="visible"/>
                                      </p:to>
                                    </p:set>
                                    <p:anim calcmode="lin" valueType="num">
                                      <p:cBhvr additive="base">
                                        <p:cTn id="88" dur="500"/>
                                        <p:tgtEl>
                                          <p:spTgt spid="19">
                                            <p:txEl>
                                              <p:pRg st="8" end="8"/>
                                            </p:txEl>
                                          </p:spTgt>
                                        </p:tgtEl>
                                        <p:attrNameLst>
                                          <p:attrName>ppt_x</p:attrName>
                                        </p:attrNameLst>
                                      </p:cBhvr>
                                      <p:tavLst>
                                        <p:tav tm="0">
                                          <p:val>
                                            <p:strVal val="#ppt_x-#ppt_w*1.125000"/>
                                          </p:val>
                                        </p:tav>
                                        <p:tav tm="100000">
                                          <p:val>
                                            <p:strVal val="#ppt_x"/>
                                          </p:val>
                                        </p:tav>
                                      </p:tavLst>
                                    </p:anim>
                                    <p:animEffect transition="in" filter="wipe(right)">
                                      <p:cBhvr>
                                        <p:cTn id="89" dur="500"/>
                                        <p:tgtEl>
                                          <p:spTgt spid="19">
                                            <p:txEl>
                                              <p:pRg st="8" end="8"/>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12" presetClass="entr" presetSubtype="8" fill="hold" grpId="0" nodeType="clickEffect">
                                  <p:stCondLst>
                                    <p:cond delay="0"/>
                                  </p:stCondLst>
                                  <p:childTnLst>
                                    <p:set>
                                      <p:cBhvr>
                                        <p:cTn id="93" dur="1" fill="hold">
                                          <p:stCondLst>
                                            <p:cond delay="0"/>
                                          </p:stCondLst>
                                        </p:cTn>
                                        <p:tgtEl>
                                          <p:spTgt spid="19">
                                            <p:txEl>
                                              <p:pRg st="9" end="9"/>
                                            </p:txEl>
                                          </p:spTgt>
                                        </p:tgtEl>
                                        <p:attrNameLst>
                                          <p:attrName>style.visibility</p:attrName>
                                        </p:attrNameLst>
                                      </p:cBhvr>
                                      <p:to>
                                        <p:strVal val="visible"/>
                                      </p:to>
                                    </p:set>
                                    <p:anim calcmode="lin" valueType="num">
                                      <p:cBhvr additive="base">
                                        <p:cTn id="94" dur="500"/>
                                        <p:tgtEl>
                                          <p:spTgt spid="19">
                                            <p:txEl>
                                              <p:pRg st="9" end="9"/>
                                            </p:txEl>
                                          </p:spTgt>
                                        </p:tgtEl>
                                        <p:attrNameLst>
                                          <p:attrName>ppt_x</p:attrName>
                                        </p:attrNameLst>
                                      </p:cBhvr>
                                      <p:tavLst>
                                        <p:tav tm="0">
                                          <p:val>
                                            <p:strVal val="#ppt_x-#ppt_w*1.125000"/>
                                          </p:val>
                                        </p:tav>
                                        <p:tav tm="100000">
                                          <p:val>
                                            <p:strVal val="#ppt_x"/>
                                          </p:val>
                                        </p:tav>
                                      </p:tavLst>
                                    </p:anim>
                                    <p:animEffect transition="in" filter="wipe(right)">
                                      <p:cBhvr>
                                        <p:cTn id="95" dur="500"/>
                                        <p:tgtEl>
                                          <p:spTgt spid="1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P spid="5" grpId="0" animBg="1"/>
      <p:bldP spid="6" grpId="0" animBg="1"/>
      <p:bldP spid="9" grpId="0" animBg="1"/>
      <p:bldP spid="10" grpId="0" animBg="1"/>
      <p:bldP spid="11"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9" name="Shape 101"/>
          <p:cNvSpPr txBox="1">
            <a:spLocks/>
          </p:cNvSpPr>
          <p:nvPr/>
        </p:nvSpPr>
        <p:spPr>
          <a:xfrm>
            <a:off x="3509611" y="473915"/>
            <a:ext cx="8178806" cy="4427359"/>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spcAft>
                <a:spcPts val="1200"/>
              </a:spcAft>
              <a:buNone/>
            </a:pPr>
            <a:r>
              <a:rPr lang="en-PH" sz="2800" dirty="0">
                <a:solidFill>
                  <a:schemeClr val="tx1"/>
                </a:solidFill>
              </a:rPr>
              <a:t>Familiarize yourself with the language of academic writing.</a:t>
            </a:r>
          </a:p>
          <a:p>
            <a:pPr>
              <a:spcAft>
                <a:spcPts val="1200"/>
              </a:spcAft>
              <a:buNone/>
            </a:pPr>
            <a:r>
              <a:rPr lang="en-PH" sz="2800" dirty="0">
                <a:solidFill>
                  <a:schemeClr val="tx1"/>
                </a:solidFill>
              </a:rPr>
              <a:t>Observe the mechanics of research-report writing which are as follows:</a:t>
            </a:r>
          </a:p>
          <a:p>
            <a:pPr>
              <a:spcAft>
                <a:spcPts val="1200"/>
              </a:spcAft>
              <a:buNone/>
            </a:pPr>
            <a:r>
              <a:rPr lang="en-PH" sz="2800" dirty="0">
                <a:solidFill>
                  <a:schemeClr val="tx1"/>
                </a:solidFill>
              </a:rPr>
              <a:t>	a. Physical Appearance</a:t>
            </a:r>
          </a:p>
          <a:p>
            <a:pPr>
              <a:spcAft>
                <a:spcPts val="1200"/>
              </a:spcAft>
              <a:buNone/>
            </a:pPr>
            <a:r>
              <a:rPr lang="en-PH" sz="2800" dirty="0">
                <a:solidFill>
                  <a:schemeClr val="tx1"/>
                </a:solidFill>
              </a:rPr>
              <a:t>	b. Quotations (block quotation)</a:t>
            </a:r>
          </a:p>
          <a:p>
            <a:pPr>
              <a:spcAft>
                <a:spcPts val="1200"/>
              </a:spcAft>
              <a:buNone/>
            </a:pPr>
            <a:r>
              <a:rPr lang="en-PH" sz="2800" dirty="0">
                <a:solidFill>
                  <a:schemeClr val="tx1"/>
                </a:solidFill>
              </a:rPr>
              <a:t>	c. Footnotes </a:t>
            </a:r>
          </a:p>
          <a:p>
            <a:pPr>
              <a:spcAft>
                <a:spcPts val="1200"/>
              </a:spcAft>
              <a:buNone/>
            </a:pPr>
            <a:r>
              <a:rPr lang="en-PH" sz="2800" dirty="0">
                <a:solidFill>
                  <a:schemeClr val="tx1"/>
                </a:solidFill>
              </a:rPr>
              <a:t>	d. Statistics and Graphs </a:t>
            </a:r>
          </a:p>
          <a:p>
            <a:pPr>
              <a:spcAft>
                <a:spcPts val="1200"/>
              </a:spcAft>
              <a:buNone/>
            </a:pPr>
            <a:r>
              <a:rPr lang="en-PH" sz="2800" dirty="0">
                <a:solidFill>
                  <a:schemeClr val="tx1"/>
                </a:solidFill>
              </a:rPr>
              <a:t>	e. Final Draft</a:t>
            </a:r>
          </a:p>
          <a:p>
            <a:pPr>
              <a:spcAft>
                <a:spcPts val="1200"/>
              </a:spcAft>
              <a:buNone/>
            </a:pPr>
            <a:r>
              <a:rPr lang="en-PH" sz="2800" dirty="0">
                <a:solidFill>
                  <a:schemeClr val="tx1"/>
                </a:solidFill>
              </a:rPr>
              <a:t>Consider the research-report writing styles or format.</a:t>
            </a:r>
          </a:p>
        </p:txBody>
      </p:sp>
      <p:sp>
        <p:nvSpPr>
          <p:cNvPr id="5" name="Rectangle 4"/>
          <p:cNvSpPr/>
          <p:nvPr/>
        </p:nvSpPr>
        <p:spPr>
          <a:xfrm>
            <a:off x="464513" y="0"/>
            <a:ext cx="1522549" cy="6858000"/>
          </a:xfrm>
          <a:prstGeom prst="rect">
            <a:avLst/>
          </a:prstGeom>
          <a:gradFill flip="none" rotWithShape="1">
            <a:gsLst>
              <a:gs pos="0">
                <a:srgbClr val="3299EE">
                  <a:shade val="30000"/>
                  <a:satMod val="115000"/>
                </a:srgbClr>
              </a:gs>
              <a:gs pos="50000">
                <a:srgbClr val="3299EE">
                  <a:shade val="67500"/>
                  <a:satMod val="115000"/>
                </a:srgbClr>
              </a:gs>
              <a:gs pos="100000">
                <a:srgbClr val="3299E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ectangle 5"/>
          <p:cNvSpPr/>
          <p:nvPr/>
        </p:nvSpPr>
        <p:spPr>
          <a:xfrm>
            <a:off x="1987062" y="0"/>
            <a:ext cx="464513" cy="6858000"/>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Rectangle 8"/>
          <p:cNvSpPr/>
          <p:nvPr/>
        </p:nvSpPr>
        <p:spPr>
          <a:xfrm>
            <a:off x="2451575" y="0"/>
            <a:ext cx="485056" cy="6858000"/>
          </a:xfrm>
          <a:prstGeom prst="rect">
            <a:avLst/>
          </a:prstGeom>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ectangle 9"/>
          <p:cNvSpPr/>
          <p:nvPr/>
        </p:nvSpPr>
        <p:spPr>
          <a:xfrm>
            <a:off x="0" y="0"/>
            <a:ext cx="464513" cy="6858000"/>
          </a:xfrm>
          <a:prstGeom prst="rect">
            <a:avLst/>
          </a:prstGeom>
          <a:gradFill flip="none" rotWithShape="1">
            <a:gsLst>
              <a:gs pos="0">
                <a:srgbClr val="7BE3F1">
                  <a:shade val="30000"/>
                  <a:satMod val="115000"/>
                </a:srgbClr>
              </a:gs>
              <a:gs pos="50000">
                <a:srgbClr val="7BE3F1">
                  <a:shade val="67500"/>
                  <a:satMod val="115000"/>
                </a:srgbClr>
              </a:gs>
              <a:gs pos="100000">
                <a:srgbClr val="7BE3F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p:cNvSpPr/>
          <p:nvPr/>
        </p:nvSpPr>
        <p:spPr>
          <a:xfrm>
            <a:off x="0" y="4439591"/>
            <a:ext cx="2936631" cy="19694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r>
              <a:rPr lang="en-US" sz="4000" b="1" dirty="0">
                <a:ln w="0"/>
                <a:solidFill>
                  <a:srgbClr val="000000"/>
                </a:solidFill>
                <a:effectLst>
                  <a:outerShdw blurRad="38100" dist="19050" dir="2700000" algn="tl" rotWithShape="0">
                    <a:srgbClr val="000000">
                      <a:alpha val="40000"/>
                    </a:srgbClr>
                  </a:outerShdw>
                </a:effectLst>
                <a:latin typeface="Raleway" panose="020B0403030101060003" pitchFamily="34" charset="0"/>
                <a:cs typeface="Arial"/>
              </a:rPr>
              <a:t>Research Report Writing</a:t>
            </a:r>
          </a:p>
        </p:txBody>
      </p:sp>
      <p:sp>
        <p:nvSpPr>
          <p:cNvPr id="12" name="Rectangle 11"/>
          <p:cNvSpPr/>
          <p:nvPr/>
        </p:nvSpPr>
        <p:spPr>
          <a:xfrm>
            <a:off x="0" y="4202723"/>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0" y="6515100"/>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3085656"/>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3"/>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3"/>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strVal val="#ppt_w+.3"/>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animEffect transition="in" filter="fade">
                                      <p:cBhvr>
                                        <p:cTn id="19" dur="1000"/>
                                        <p:tgtEl>
                                          <p:spTgt spid="6"/>
                                        </p:tgtEl>
                                      </p:cBhvr>
                                    </p:animEffect>
                                  </p:childTnLst>
                                </p:cTn>
                              </p:par>
                              <p:par>
                                <p:cTn id="20" presetID="50" presetClass="entr" presetSubtype="0" decel="10000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ppt_w</p:attrName>
                                        </p:attrNameLst>
                                      </p:cBhvr>
                                      <p:tavLst>
                                        <p:tav tm="0">
                                          <p:val>
                                            <p:strVal val="#ppt_w+.3"/>
                                          </p:val>
                                        </p:tav>
                                        <p:tav tm="100000">
                                          <p:val>
                                            <p:strVal val="#ppt_w"/>
                                          </p:val>
                                        </p:tav>
                                      </p:tavLst>
                                    </p:anim>
                                    <p:anim calcmode="lin" valueType="num">
                                      <p:cBhvr>
                                        <p:cTn id="23" dur="1000" fill="hold"/>
                                        <p:tgtEl>
                                          <p:spTgt spid="9"/>
                                        </p:tgtEl>
                                        <p:attrNameLst>
                                          <p:attrName>ppt_h</p:attrName>
                                        </p:attrNameLst>
                                      </p:cBhvr>
                                      <p:tavLst>
                                        <p:tav tm="0">
                                          <p:val>
                                            <p:strVal val="#ppt_h"/>
                                          </p:val>
                                        </p:tav>
                                        <p:tav tm="100000">
                                          <p:val>
                                            <p:strVal val="#ppt_h"/>
                                          </p:val>
                                        </p:tav>
                                      </p:tavLst>
                                    </p:anim>
                                    <p:animEffect transition="in" filter="fade">
                                      <p:cBhvr>
                                        <p:cTn id="24" dur="1000"/>
                                        <p:tgtEl>
                                          <p:spTgt spid="9"/>
                                        </p:tgtEl>
                                      </p:cBhvr>
                                    </p:animEffect>
                                  </p:childTnLst>
                                </p:cTn>
                              </p:par>
                            </p:childTnLst>
                          </p:cTn>
                        </p:par>
                        <p:par>
                          <p:cTn id="25" fill="hold">
                            <p:stCondLst>
                              <p:cond delay="1000"/>
                            </p:stCondLst>
                            <p:childTnLst>
                              <p:par>
                                <p:cTn id="26" presetID="12" presetClass="entr" presetSubtype="8"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p:tgtEl>
                                          <p:spTgt spid="11"/>
                                        </p:tgtEl>
                                        <p:attrNameLst>
                                          <p:attrName>ppt_x</p:attrName>
                                        </p:attrNameLst>
                                      </p:cBhvr>
                                      <p:tavLst>
                                        <p:tav tm="0">
                                          <p:val>
                                            <p:strVal val="#ppt_x-#ppt_w*1.125000"/>
                                          </p:val>
                                        </p:tav>
                                        <p:tav tm="100000">
                                          <p:val>
                                            <p:strVal val="#ppt_x"/>
                                          </p:val>
                                        </p:tav>
                                      </p:tavLst>
                                    </p:anim>
                                    <p:animEffect transition="in" filter="wipe(right)">
                                      <p:cBhvr>
                                        <p:cTn id="29" dur="500"/>
                                        <p:tgtEl>
                                          <p:spTgt spid="11"/>
                                        </p:tgtEl>
                                      </p:cBhvr>
                                    </p:animEffect>
                                  </p:childTnLst>
                                </p:cTn>
                              </p:par>
                              <p:par>
                                <p:cTn id="30" presetID="22" presetClass="entr" presetSubtype="2"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right)">
                                      <p:cBhvr>
                                        <p:cTn id="32" dur="500"/>
                                        <p:tgtEl>
                                          <p:spTgt spid="12"/>
                                        </p:tgtEl>
                                      </p:cBhvr>
                                    </p:animEffect>
                                  </p:childTnLst>
                                </p:cTn>
                              </p:par>
                              <p:par>
                                <p:cTn id="33" presetID="22" presetClass="entr" presetSubtype="2"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right)">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8" fill="hold" grpId="0" nodeType="clickEffect">
                                  <p:stCondLst>
                                    <p:cond delay="0"/>
                                  </p:stCondLst>
                                  <p:childTnLst>
                                    <p:set>
                                      <p:cBhvr>
                                        <p:cTn id="39" dur="1" fill="hold">
                                          <p:stCondLst>
                                            <p:cond delay="0"/>
                                          </p:stCondLst>
                                        </p:cTn>
                                        <p:tgtEl>
                                          <p:spTgt spid="19">
                                            <p:txEl>
                                              <p:pRg st="0" end="0"/>
                                            </p:txEl>
                                          </p:spTgt>
                                        </p:tgtEl>
                                        <p:attrNameLst>
                                          <p:attrName>style.visibility</p:attrName>
                                        </p:attrNameLst>
                                      </p:cBhvr>
                                      <p:to>
                                        <p:strVal val="visible"/>
                                      </p:to>
                                    </p:set>
                                    <p:anim calcmode="lin" valueType="num">
                                      <p:cBhvr additive="base">
                                        <p:cTn id="40" dur="500"/>
                                        <p:tgtEl>
                                          <p:spTgt spid="19">
                                            <p:txEl>
                                              <p:pRg st="0" end="0"/>
                                            </p:txEl>
                                          </p:spTgt>
                                        </p:tgtEl>
                                        <p:attrNameLst>
                                          <p:attrName>ppt_x</p:attrName>
                                        </p:attrNameLst>
                                      </p:cBhvr>
                                      <p:tavLst>
                                        <p:tav tm="0">
                                          <p:val>
                                            <p:strVal val="#ppt_x-#ppt_w*1.125000"/>
                                          </p:val>
                                        </p:tav>
                                        <p:tav tm="100000">
                                          <p:val>
                                            <p:strVal val="#ppt_x"/>
                                          </p:val>
                                        </p:tav>
                                      </p:tavLst>
                                    </p:anim>
                                    <p:animEffect transition="in" filter="wipe(right)">
                                      <p:cBhvr>
                                        <p:cTn id="41" dur="500"/>
                                        <p:tgtEl>
                                          <p:spTgt spid="19">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2" presetClass="entr" presetSubtype="8" fill="hold" grpId="0" nodeType="clickEffect">
                                  <p:stCondLst>
                                    <p:cond delay="0"/>
                                  </p:stCondLst>
                                  <p:childTnLst>
                                    <p:set>
                                      <p:cBhvr>
                                        <p:cTn id="45" dur="1" fill="hold">
                                          <p:stCondLst>
                                            <p:cond delay="0"/>
                                          </p:stCondLst>
                                        </p:cTn>
                                        <p:tgtEl>
                                          <p:spTgt spid="19">
                                            <p:txEl>
                                              <p:pRg st="1" end="1"/>
                                            </p:txEl>
                                          </p:spTgt>
                                        </p:tgtEl>
                                        <p:attrNameLst>
                                          <p:attrName>style.visibility</p:attrName>
                                        </p:attrNameLst>
                                      </p:cBhvr>
                                      <p:to>
                                        <p:strVal val="visible"/>
                                      </p:to>
                                    </p:set>
                                    <p:anim calcmode="lin" valueType="num">
                                      <p:cBhvr additive="base">
                                        <p:cTn id="46" dur="500"/>
                                        <p:tgtEl>
                                          <p:spTgt spid="19">
                                            <p:txEl>
                                              <p:pRg st="1" end="1"/>
                                            </p:txEl>
                                          </p:spTgt>
                                        </p:tgtEl>
                                        <p:attrNameLst>
                                          <p:attrName>ppt_x</p:attrName>
                                        </p:attrNameLst>
                                      </p:cBhvr>
                                      <p:tavLst>
                                        <p:tav tm="0">
                                          <p:val>
                                            <p:strVal val="#ppt_x-#ppt_w*1.125000"/>
                                          </p:val>
                                        </p:tav>
                                        <p:tav tm="100000">
                                          <p:val>
                                            <p:strVal val="#ppt_x"/>
                                          </p:val>
                                        </p:tav>
                                      </p:tavLst>
                                    </p:anim>
                                    <p:animEffect transition="in" filter="wipe(right)">
                                      <p:cBhvr>
                                        <p:cTn id="47" dur="500"/>
                                        <p:tgtEl>
                                          <p:spTgt spid="19">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8" fill="hold" grpId="0" nodeType="clickEffect">
                                  <p:stCondLst>
                                    <p:cond delay="0"/>
                                  </p:stCondLst>
                                  <p:childTnLst>
                                    <p:set>
                                      <p:cBhvr>
                                        <p:cTn id="51" dur="1" fill="hold">
                                          <p:stCondLst>
                                            <p:cond delay="0"/>
                                          </p:stCondLst>
                                        </p:cTn>
                                        <p:tgtEl>
                                          <p:spTgt spid="19">
                                            <p:txEl>
                                              <p:pRg st="2" end="2"/>
                                            </p:txEl>
                                          </p:spTgt>
                                        </p:tgtEl>
                                        <p:attrNameLst>
                                          <p:attrName>style.visibility</p:attrName>
                                        </p:attrNameLst>
                                      </p:cBhvr>
                                      <p:to>
                                        <p:strVal val="visible"/>
                                      </p:to>
                                    </p:set>
                                    <p:anim calcmode="lin" valueType="num">
                                      <p:cBhvr additive="base">
                                        <p:cTn id="52" dur="500"/>
                                        <p:tgtEl>
                                          <p:spTgt spid="19">
                                            <p:txEl>
                                              <p:pRg st="2" end="2"/>
                                            </p:txEl>
                                          </p:spTgt>
                                        </p:tgtEl>
                                        <p:attrNameLst>
                                          <p:attrName>ppt_x</p:attrName>
                                        </p:attrNameLst>
                                      </p:cBhvr>
                                      <p:tavLst>
                                        <p:tav tm="0">
                                          <p:val>
                                            <p:strVal val="#ppt_x-#ppt_w*1.125000"/>
                                          </p:val>
                                        </p:tav>
                                        <p:tav tm="100000">
                                          <p:val>
                                            <p:strVal val="#ppt_x"/>
                                          </p:val>
                                        </p:tav>
                                      </p:tavLst>
                                    </p:anim>
                                    <p:animEffect transition="in" filter="wipe(right)">
                                      <p:cBhvr>
                                        <p:cTn id="53" dur="500"/>
                                        <p:tgtEl>
                                          <p:spTgt spid="19">
                                            <p:txEl>
                                              <p:pRg st="2" end="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2" presetClass="entr" presetSubtype="8" fill="hold" grpId="0" nodeType="clickEffect">
                                  <p:stCondLst>
                                    <p:cond delay="0"/>
                                  </p:stCondLst>
                                  <p:childTnLst>
                                    <p:set>
                                      <p:cBhvr>
                                        <p:cTn id="57" dur="1" fill="hold">
                                          <p:stCondLst>
                                            <p:cond delay="0"/>
                                          </p:stCondLst>
                                        </p:cTn>
                                        <p:tgtEl>
                                          <p:spTgt spid="19">
                                            <p:txEl>
                                              <p:pRg st="3" end="3"/>
                                            </p:txEl>
                                          </p:spTgt>
                                        </p:tgtEl>
                                        <p:attrNameLst>
                                          <p:attrName>style.visibility</p:attrName>
                                        </p:attrNameLst>
                                      </p:cBhvr>
                                      <p:to>
                                        <p:strVal val="visible"/>
                                      </p:to>
                                    </p:set>
                                    <p:anim calcmode="lin" valueType="num">
                                      <p:cBhvr additive="base">
                                        <p:cTn id="58" dur="500"/>
                                        <p:tgtEl>
                                          <p:spTgt spid="19">
                                            <p:txEl>
                                              <p:pRg st="3" end="3"/>
                                            </p:txEl>
                                          </p:spTgt>
                                        </p:tgtEl>
                                        <p:attrNameLst>
                                          <p:attrName>ppt_x</p:attrName>
                                        </p:attrNameLst>
                                      </p:cBhvr>
                                      <p:tavLst>
                                        <p:tav tm="0">
                                          <p:val>
                                            <p:strVal val="#ppt_x-#ppt_w*1.125000"/>
                                          </p:val>
                                        </p:tav>
                                        <p:tav tm="100000">
                                          <p:val>
                                            <p:strVal val="#ppt_x"/>
                                          </p:val>
                                        </p:tav>
                                      </p:tavLst>
                                    </p:anim>
                                    <p:animEffect transition="in" filter="wipe(right)">
                                      <p:cBhvr>
                                        <p:cTn id="59" dur="500"/>
                                        <p:tgtEl>
                                          <p:spTgt spid="19">
                                            <p:txEl>
                                              <p:pRg st="3" end="3"/>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2" presetClass="entr" presetSubtype="8" fill="hold" grpId="0" nodeType="clickEffect">
                                  <p:stCondLst>
                                    <p:cond delay="0"/>
                                  </p:stCondLst>
                                  <p:childTnLst>
                                    <p:set>
                                      <p:cBhvr>
                                        <p:cTn id="63" dur="1" fill="hold">
                                          <p:stCondLst>
                                            <p:cond delay="0"/>
                                          </p:stCondLst>
                                        </p:cTn>
                                        <p:tgtEl>
                                          <p:spTgt spid="19">
                                            <p:txEl>
                                              <p:pRg st="4" end="4"/>
                                            </p:txEl>
                                          </p:spTgt>
                                        </p:tgtEl>
                                        <p:attrNameLst>
                                          <p:attrName>style.visibility</p:attrName>
                                        </p:attrNameLst>
                                      </p:cBhvr>
                                      <p:to>
                                        <p:strVal val="visible"/>
                                      </p:to>
                                    </p:set>
                                    <p:anim calcmode="lin" valueType="num">
                                      <p:cBhvr additive="base">
                                        <p:cTn id="64" dur="500"/>
                                        <p:tgtEl>
                                          <p:spTgt spid="19">
                                            <p:txEl>
                                              <p:pRg st="4" end="4"/>
                                            </p:txEl>
                                          </p:spTgt>
                                        </p:tgtEl>
                                        <p:attrNameLst>
                                          <p:attrName>ppt_x</p:attrName>
                                        </p:attrNameLst>
                                      </p:cBhvr>
                                      <p:tavLst>
                                        <p:tav tm="0">
                                          <p:val>
                                            <p:strVal val="#ppt_x-#ppt_w*1.125000"/>
                                          </p:val>
                                        </p:tav>
                                        <p:tav tm="100000">
                                          <p:val>
                                            <p:strVal val="#ppt_x"/>
                                          </p:val>
                                        </p:tav>
                                      </p:tavLst>
                                    </p:anim>
                                    <p:animEffect transition="in" filter="wipe(right)">
                                      <p:cBhvr>
                                        <p:cTn id="65" dur="500"/>
                                        <p:tgtEl>
                                          <p:spTgt spid="19">
                                            <p:txEl>
                                              <p:pRg st="4" end="4"/>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2" presetClass="entr" presetSubtype="8" fill="hold" grpId="0" nodeType="clickEffect">
                                  <p:stCondLst>
                                    <p:cond delay="0"/>
                                  </p:stCondLst>
                                  <p:childTnLst>
                                    <p:set>
                                      <p:cBhvr>
                                        <p:cTn id="69" dur="1" fill="hold">
                                          <p:stCondLst>
                                            <p:cond delay="0"/>
                                          </p:stCondLst>
                                        </p:cTn>
                                        <p:tgtEl>
                                          <p:spTgt spid="19">
                                            <p:txEl>
                                              <p:pRg st="5" end="5"/>
                                            </p:txEl>
                                          </p:spTgt>
                                        </p:tgtEl>
                                        <p:attrNameLst>
                                          <p:attrName>style.visibility</p:attrName>
                                        </p:attrNameLst>
                                      </p:cBhvr>
                                      <p:to>
                                        <p:strVal val="visible"/>
                                      </p:to>
                                    </p:set>
                                    <p:anim calcmode="lin" valueType="num">
                                      <p:cBhvr additive="base">
                                        <p:cTn id="70" dur="500"/>
                                        <p:tgtEl>
                                          <p:spTgt spid="19">
                                            <p:txEl>
                                              <p:pRg st="5" end="5"/>
                                            </p:txEl>
                                          </p:spTgt>
                                        </p:tgtEl>
                                        <p:attrNameLst>
                                          <p:attrName>ppt_x</p:attrName>
                                        </p:attrNameLst>
                                      </p:cBhvr>
                                      <p:tavLst>
                                        <p:tav tm="0">
                                          <p:val>
                                            <p:strVal val="#ppt_x-#ppt_w*1.125000"/>
                                          </p:val>
                                        </p:tav>
                                        <p:tav tm="100000">
                                          <p:val>
                                            <p:strVal val="#ppt_x"/>
                                          </p:val>
                                        </p:tav>
                                      </p:tavLst>
                                    </p:anim>
                                    <p:animEffect transition="in" filter="wipe(right)">
                                      <p:cBhvr>
                                        <p:cTn id="71" dur="500"/>
                                        <p:tgtEl>
                                          <p:spTgt spid="19">
                                            <p:txEl>
                                              <p:pRg st="5" end="5"/>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2" presetClass="entr" presetSubtype="8" fill="hold" grpId="0" nodeType="clickEffect">
                                  <p:stCondLst>
                                    <p:cond delay="0"/>
                                  </p:stCondLst>
                                  <p:childTnLst>
                                    <p:set>
                                      <p:cBhvr>
                                        <p:cTn id="75" dur="1" fill="hold">
                                          <p:stCondLst>
                                            <p:cond delay="0"/>
                                          </p:stCondLst>
                                        </p:cTn>
                                        <p:tgtEl>
                                          <p:spTgt spid="19">
                                            <p:txEl>
                                              <p:pRg st="6" end="6"/>
                                            </p:txEl>
                                          </p:spTgt>
                                        </p:tgtEl>
                                        <p:attrNameLst>
                                          <p:attrName>style.visibility</p:attrName>
                                        </p:attrNameLst>
                                      </p:cBhvr>
                                      <p:to>
                                        <p:strVal val="visible"/>
                                      </p:to>
                                    </p:set>
                                    <p:anim calcmode="lin" valueType="num">
                                      <p:cBhvr additive="base">
                                        <p:cTn id="76" dur="500"/>
                                        <p:tgtEl>
                                          <p:spTgt spid="19">
                                            <p:txEl>
                                              <p:pRg st="6" end="6"/>
                                            </p:txEl>
                                          </p:spTgt>
                                        </p:tgtEl>
                                        <p:attrNameLst>
                                          <p:attrName>ppt_x</p:attrName>
                                        </p:attrNameLst>
                                      </p:cBhvr>
                                      <p:tavLst>
                                        <p:tav tm="0">
                                          <p:val>
                                            <p:strVal val="#ppt_x-#ppt_w*1.125000"/>
                                          </p:val>
                                        </p:tav>
                                        <p:tav tm="100000">
                                          <p:val>
                                            <p:strVal val="#ppt_x"/>
                                          </p:val>
                                        </p:tav>
                                      </p:tavLst>
                                    </p:anim>
                                    <p:animEffect transition="in" filter="wipe(right)">
                                      <p:cBhvr>
                                        <p:cTn id="77" dur="500"/>
                                        <p:tgtEl>
                                          <p:spTgt spid="19">
                                            <p:txEl>
                                              <p:pRg st="6" end="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2" presetClass="entr" presetSubtype="8" fill="hold" grpId="0" nodeType="clickEffect">
                                  <p:stCondLst>
                                    <p:cond delay="0"/>
                                  </p:stCondLst>
                                  <p:childTnLst>
                                    <p:set>
                                      <p:cBhvr>
                                        <p:cTn id="81" dur="1" fill="hold">
                                          <p:stCondLst>
                                            <p:cond delay="0"/>
                                          </p:stCondLst>
                                        </p:cTn>
                                        <p:tgtEl>
                                          <p:spTgt spid="19">
                                            <p:txEl>
                                              <p:pRg st="7" end="7"/>
                                            </p:txEl>
                                          </p:spTgt>
                                        </p:tgtEl>
                                        <p:attrNameLst>
                                          <p:attrName>style.visibility</p:attrName>
                                        </p:attrNameLst>
                                      </p:cBhvr>
                                      <p:to>
                                        <p:strVal val="visible"/>
                                      </p:to>
                                    </p:set>
                                    <p:anim calcmode="lin" valueType="num">
                                      <p:cBhvr additive="base">
                                        <p:cTn id="82" dur="500"/>
                                        <p:tgtEl>
                                          <p:spTgt spid="19">
                                            <p:txEl>
                                              <p:pRg st="7" end="7"/>
                                            </p:txEl>
                                          </p:spTgt>
                                        </p:tgtEl>
                                        <p:attrNameLst>
                                          <p:attrName>ppt_x</p:attrName>
                                        </p:attrNameLst>
                                      </p:cBhvr>
                                      <p:tavLst>
                                        <p:tav tm="0">
                                          <p:val>
                                            <p:strVal val="#ppt_x-#ppt_w*1.125000"/>
                                          </p:val>
                                        </p:tav>
                                        <p:tav tm="100000">
                                          <p:val>
                                            <p:strVal val="#ppt_x"/>
                                          </p:val>
                                        </p:tav>
                                      </p:tavLst>
                                    </p:anim>
                                    <p:animEffect transition="in" filter="wipe(right)">
                                      <p:cBhvr>
                                        <p:cTn id="83" dur="500"/>
                                        <p:tgtEl>
                                          <p:spTgt spid="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P spid="5" grpId="0" animBg="1"/>
      <p:bldP spid="6" grpId="0" animBg="1"/>
      <p:bldP spid="9" grpId="0" animBg="1"/>
      <p:bldP spid="10" grpId="0" animBg="1"/>
      <p:bldP spid="11" grpId="0" animBg="1"/>
      <p:bldP spid="12"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ctrTitle"/>
          </p:nvPr>
        </p:nvSpPr>
        <p:spPr>
          <a:xfrm>
            <a:off x="358153" y="1582839"/>
            <a:ext cx="8306876" cy="932133"/>
          </a:xfrm>
          <a:prstGeom prst="rect">
            <a:avLst/>
          </a:prstGeom>
        </p:spPr>
        <p:txBody>
          <a:bodyPr lIns="91425" tIns="91425" rIns="91425" bIns="91425" anchor="b" anchorCtr="0">
            <a:noAutofit/>
          </a:bodyPr>
          <a:lstStyle/>
          <a:p>
            <a:pPr algn="l"/>
            <a:r>
              <a:rPr lang="en-PH" b="1" dirty="0"/>
              <a:t>CONCLUSIONS AND RECOMMENDATIONS</a:t>
            </a:r>
            <a:endParaRPr lang="en" b="1" dirty="0"/>
          </a:p>
        </p:txBody>
      </p:sp>
      <p:sp>
        <p:nvSpPr>
          <p:cNvPr id="101" name="Shape 101"/>
          <p:cNvSpPr txBox="1">
            <a:spLocks noGrp="1"/>
          </p:cNvSpPr>
          <p:nvPr>
            <p:ph type="subTitle" idx="1"/>
          </p:nvPr>
        </p:nvSpPr>
        <p:spPr>
          <a:xfrm>
            <a:off x="358153" y="379253"/>
            <a:ext cx="4635878" cy="713074"/>
          </a:xfrm>
          <a:prstGeom prst="rect">
            <a:avLst/>
          </a:prstGeom>
        </p:spPr>
        <p:txBody>
          <a:bodyPr lIns="91425" tIns="91425" rIns="91425" bIns="91425" anchor="t" anchorCtr="0">
            <a:noAutofit/>
          </a:bodyPr>
          <a:lstStyle/>
          <a:p>
            <a:pPr algn="l"/>
            <a:r>
              <a:rPr lang="en-US" b="0" dirty="0"/>
              <a:t>WORKSHOP, CHAPTER FIVE</a:t>
            </a:r>
            <a:endParaRPr lang="en" b="0" dirty="0"/>
          </a:p>
        </p:txBody>
      </p:sp>
    </p:spTree>
    <p:extLst>
      <p:ext uri="{BB962C8B-B14F-4D97-AF65-F5344CB8AC3E}">
        <p14:creationId xmlns:p14="http://schemas.microsoft.com/office/powerpoint/2010/main" val="1376214246"/>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01">
                                            <p:txEl>
                                              <p:pRg st="0" end="0"/>
                                            </p:txEl>
                                          </p:spTgt>
                                        </p:tgtEl>
                                        <p:attrNameLst>
                                          <p:attrName>style.visibility</p:attrName>
                                        </p:attrNameLst>
                                      </p:cBhvr>
                                      <p:to>
                                        <p:strVal val="visible"/>
                                      </p:to>
                                    </p:set>
                                    <p:anim calcmode="lin" valueType="num">
                                      <p:cBhvr additive="base">
                                        <p:cTn id="7" dur="500"/>
                                        <p:tgtEl>
                                          <p:spTgt spid="101">
                                            <p:txEl>
                                              <p:pRg st="0" end="0"/>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101">
                                            <p:txEl>
                                              <p:pRg st="0" end="0"/>
                                            </p:txEl>
                                          </p:spTgt>
                                        </p:tgtEl>
                                      </p:cBhvr>
                                    </p:animEffect>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100"/>
                                        </p:tgtEl>
                                        <p:attrNameLst>
                                          <p:attrName>style.visibility</p:attrName>
                                        </p:attrNameLst>
                                      </p:cBhvr>
                                      <p:to>
                                        <p:strVal val="visible"/>
                                      </p:to>
                                    </p:set>
                                    <p:anim calcmode="lin" valueType="num">
                                      <p:cBhvr additive="base">
                                        <p:cTn id="12" dur="500"/>
                                        <p:tgtEl>
                                          <p:spTgt spid="100"/>
                                        </p:tgtEl>
                                        <p:attrNameLst>
                                          <p:attrName>ppt_y</p:attrName>
                                        </p:attrNameLst>
                                      </p:cBhvr>
                                      <p:tavLst>
                                        <p:tav tm="0">
                                          <p:val>
                                            <p:strVal val="#ppt_y+#ppt_h*1.125000"/>
                                          </p:val>
                                        </p:tav>
                                        <p:tav tm="100000">
                                          <p:val>
                                            <p:strVal val="#ppt_y"/>
                                          </p:val>
                                        </p:tav>
                                      </p:tavLst>
                                    </p:anim>
                                    <p:animEffect transition="in" filter="wipe(up)">
                                      <p:cBhvr>
                                        <p:cTn id="13"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1" grpId="0" build="p"/>
    </p:bldLst>
  </p:timing>
</p:sld>
</file>

<file path=ppt/theme/theme1.xml><?xml version="1.0" encoding="utf-8"?>
<a:theme xmlns:a="http://schemas.openxmlformats.org/drawingml/2006/main" name="Anton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DepEd2</Template>
  <TotalTime>10097</TotalTime>
  <Words>357</Words>
  <Application>Microsoft Office PowerPoint</Application>
  <PresentationFormat>Widescreen</PresentationFormat>
  <Paragraphs>56</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Lato</vt:lpstr>
      <vt:lpstr>Raleway</vt:lpstr>
      <vt:lpstr>Wingdings</vt:lpstr>
      <vt:lpstr>Arial</vt:lpstr>
      <vt:lpstr>Antonio template</vt:lpstr>
      <vt:lpstr>Reporting and Sharing Findings</vt:lpstr>
      <vt:lpstr>Standards and Competencies</vt:lpstr>
      <vt:lpstr> Chapter V CONCLUSIONS AND RECOMMENDATIONS   REFERENCES</vt:lpstr>
      <vt:lpstr>PowerPoint Presentation</vt:lpstr>
      <vt:lpstr>PowerPoint Presentation</vt:lpstr>
      <vt:lpstr>PowerPoint Presentation</vt:lpstr>
      <vt:lpstr>PowerPoint Presentation</vt:lpstr>
      <vt:lpstr>PowerPoint Presentation</vt:lpstr>
      <vt:lpstr>CONCLUSIONS AND 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STUDY</dc:title>
  <dc:creator>Von Christopher</dc:creator>
  <cp:lastModifiedBy>Von Christopher  G. Chua</cp:lastModifiedBy>
  <cp:revision>278</cp:revision>
  <dcterms:modified xsi:type="dcterms:W3CDTF">2017-11-28T07:11:31Z</dcterms:modified>
</cp:coreProperties>
</file>